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310" r:id="rId2"/>
    <p:sldId id="311" r:id="rId3"/>
    <p:sldId id="283" r:id="rId4"/>
    <p:sldId id="258" r:id="rId5"/>
    <p:sldId id="259" r:id="rId6"/>
    <p:sldId id="312" r:id="rId7"/>
    <p:sldId id="260" r:id="rId8"/>
    <p:sldId id="261" r:id="rId9"/>
    <p:sldId id="262" r:id="rId10"/>
    <p:sldId id="313"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CCFF"/>
    <a:srgbClr val="0099FF"/>
    <a:srgbClr val="3366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6" d="100"/>
          <a:sy n="116" d="100"/>
        </p:scale>
        <p:origin x="-336" y="-114"/>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114C42-D945-4AB8-95A1-2BCC7CB76F7F}" type="datetimeFigureOut">
              <a:rPr lang="en-AU" smtClean="0"/>
              <a:pPr/>
              <a:t>30/06/2021</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6B3872-95D2-4759-AD2C-A8C97760FC15}" type="slidenum">
              <a:rPr lang="en-AU" smtClean="0"/>
              <a:pPr/>
              <a:t>‹#›</a:t>
            </a:fld>
            <a:endParaRPr lang="en-AU"/>
          </a:p>
        </p:txBody>
      </p:sp>
    </p:spTree>
    <p:extLst>
      <p:ext uri="{BB962C8B-B14F-4D97-AF65-F5344CB8AC3E}">
        <p14:creationId xmlns:p14="http://schemas.microsoft.com/office/powerpoint/2010/main" xmlns="" val="36719085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B3F0B40-01BE-483C-B414-0B59B7468F6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xmlns="" id="{2001AB0C-A049-4201-9254-8A052BA9C3A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xmlns="" id="{27BCB2E4-15C8-43E4-AE40-9B1316666349}"/>
              </a:ext>
            </a:extLst>
          </p:cNvPr>
          <p:cNvSpPr>
            <a:spLocks noGrp="1"/>
          </p:cNvSpPr>
          <p:nvPr>
            <p:ph type="dt" sz="half" idx="10"/>
          </p:nvPr>
        </p:nvSpPr>
        <p:spPr/>
        <p:txBody>
          <a:bodyPr/>
          <a:lstStyle/>
          <a:p>
            <a:fld id="{6072D01F-8EE9-401E-B5DD-26BD9756CAD5}" type="datetimeFigureOut">
              <a:rPr lang="en-AU" smtClean="0"/>
              <a:pPr/>
              <a:t>30/06/2021</a:t>
            </a:fld>
            <a:endParaRPr lang="en-AU" dirty="0"/>
          </a:p>
        </p:txBody>
      </p:sp>
      <p:sp>
        <p:nvSpPr>
          <p:cNvPr id="5" name="Footer Placeholder 4">
            <a:extLst>
              <a:ext uri="{FF2B5EF4-FFF2-40B4-BE49-F238E27FC236}">
                <a16:creationId xmlns:a16="http://schemas.microsoft.com/office/drawing/2014/main" xmlns="" id="{BB7AAECD-8DDA-4D47-B803-76BF0D5EC266}"/>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xmlns="" id="{54C0C2BA-9027-489F-8513-7E6DAA82CF69}"/>
              </a:ext>
            </a:extLst>
          </p:cNvPr>
          <p:cNvSpPr>
            <a:spLocks noGrp="1"/>
          </p:cNvSpPr>
          <p:nvPr>
            <p:ph type="sldNum" sz="quarter" idx="12"/>
          </p:nvPr>
        </p:nvSpPr>
        <p:spPr/>
        <p:txBody>
          <a:bodyPr/>
          <a:lstStyle/>
          <a:p>
            <a:fld id="{1E98A59A-477B-474D-9694-69FB206A927B}" type="slidenum">
              <a:rPr lang="en-AU" smtClean="0"/>
              <a:pPr/>
              <a:t>‹#›</a:t>
            </a:fld>
            <a:endParaRPr lang="en-AU" dirty="0"/>
          </a:p>
        </p:txBody>
      </p:sp>
    </p:spTree>
    <p:extLst>
      <p:ext uri="{BB962C8B-B14F-4D97-AF65-F5344CB8AC3E}">
        <p14:creationId xmlns:p14="http://schemas.microsoft.com/office/powerpoint/2010/main" xmlns="" val="21260708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E404F24-7D1C-4DFE-B1CA-5AD9CE3B71EB}"/>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xmlns="" id="{0C91A0BA-A3FC-4540-92BC-B2A3672B4B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xmlns="" id="{1C3AE150-8317-4FB5-B3E1-5B0A9D37F7A8}"/>
              </a:ext>
            </a:extLst>
          </p:cNvPr>
          <p:cNvSpPr>
            <a:spLocks noGrp="1"/>
          </p:cNvSpPr>
          <p:nvPr>
            <p:ph type="dt" sz="half" idx="10"/>
          </p:nvPr>
        </p:nvSpPr>
        <p:spPr/>
        <p:txBody>
          <a:bodyPr/>
          <a:lstStyle/>
          <a:p>
            <a:fld id="{6072D01F-8EE9-401E-B5DD-26BD9756CAD5}" type="datetimeFigureOut">
              <a:rPr lang="en-AU" smtClean="0"/>
              <a:pPr/>
              <a:t>30/06/2021</a:t>
            </a:fld>
            <a:endParaRPr lang="en-AU" dirty="0"/>
          </a:p>
        </p:txBody>
      </p:sp>
      <p:sp>
        <p:nvSpPr>
          <p:cNvPr id="5" name="Footer Placeholder 4">
            <a:extLst>
              <a:ext uri="{FF2B5EF4-FFF2-40B4-BE49-F238E27FC236}">
                <a16:creationId xmlns:a16="http://schemas.microsoft.com/office/drawing/2014/main" xmlns="" id="{FE6F59F5-3282-4485-B554-CB2E4C5366D3}"/>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xmlns="" id="{4D0134BF-C969-42CE-89F1-EA0B7898F56E}"/>
              </a:ext>
            </a:extLst>
          </p:cNvPr>
          <p:cNvSpPr>
            <a:spLocks noGrp="1"/>
          </p:cNvSpPr>
          <p:nvPr>
            <p:ph type="sldNum" sz="quarter" idx="12"/>
          </p:nvPr>
        </p:nvSpPr>
        <p:spPr/>
        <p:txBody>
          <a:bodyPr/>
          <a:lstStyle/>
          <a:p>
            <a:fld id="{1E98A59A-477B-474D-9694-69FB206A927B}" type="slidenum">
              <a:rPr lang="en-AU" smtClean="0"/>
              <a:pPr/>
              <a:t>‹#›</a:t>
            </a:fld>
            <a:endParaRPr lang="en-AU" dirty="0"/>
          </a:p>
        </p:txBody>
      </p:sp>
    </p:spTree>
    <p:extLst>
      <p:ext uri="{BB962C8B-B14F-4D97-AF65-F5344CB8AC3E}">
        <p14:creationId xmlns:p14="http://schemas.microsoft.com/office/powerpoint/2010/main" xmlns="" val="8699837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30C3C28C-EBC9-4ED9-9CDF-5603E788FC4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xmlns="" id="{5278266F-7E51-43DB-9675-C6477A5ADD0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xmlns="" id="{F5A3F6A6-AAD7-4D5D-8C55-E61FDA223DB4}"/>
              </a:ext>
            </a:extLst>
          </p:cNvPr>
          <p:cNvSpPr>
            <a:spLocks noGrp="1"/>
          </p:cNvSpPr>
          <p:nvPr>
            <p:ph type="dt" sz="half" idx="10"/>
          </p:nvPr>
        </p:nvSpPr>
        <p:spPr/>
        <p:txBody>
          <a:bodyPr/>
          <a:lstStyle/>
          <a:p>
            <a:fld id="{6072D01F-8EE9-401E-B5DD-26BD9756CAD5}" type="datetimeFigureOut">
              <a:rPr lang="en-AU" smtClean="0"/>
              <a:pPr/>
              <a:t>30/06/2021</a:t>
            </a:fld>
            <a:endParaRPr lang="en-AU" dirty="0"/>
          </a:p>
        </p:txBody>
      </p:sp>
      <p:sp>
        <p:nvSpPr>
          <p:cNvPr id="5" name="Footer Placeholder 4">
            <a:extLst>
              <a:ext uri="{FF2B5EF4-FFF2-40B4-BE49-F238E27FC236}">
                <a16:creationId xmlns:a16="http://schemas.microsoft.com/office/drawing/2014/main" xmlns="" id="{A012250D-8B13-4114-B866-3870F09FB68E}"/>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xmlns="" id="{1613CE28-9759-4C36-95DB-C136D9C07D6E}"/>
              </a:ext>
            </a:extLst>
          </p:cNvPr>
          <p:cNvSpPr>
            <a:spLocks noGrp="1"/>
          </p:cNvSpPr>
          <p:nvPr>
            <p:ph type="sldNum" sz="quarter" idx="12"/>
          </p:nvPr>
        </p:nvSpPr>
        <p:spPr/>
        <p:txBody>
          <a:bodyPr/>
          <a:lstStyle/>
          <a:p>
            <a:fld id="{1E98A59A-477B-474D-9694-69FB206A927B}" type="slidenum">
              <a:rPr lang="en-AU" smtClean="0"/>
              <a:pPr/>
              <a:t>‹#›</a:t>
            </a:fld>
            <a:endParaRPr lang="en-AU" dirty="0"/>
          </a:p>
        </p:txBody>
      </p:sp>
    </p:spTree>
    <p:extLst>
      <p:ext uri="{BB962C8B-B14F-4D97-AF65-F5344CB8AC3E}">
        <p14:creationId xmlns:p14="http://schemas.microsoft.com/office/powerpoint/2010/main" xmlns="" val="31514146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CCBC80C-CAB5-4B32-A73A-A450978E49E5}"/>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xmlns="" id="{3CE88A85-6161-4F54-90D6-31B96319F9A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xmlns="" id="{0A4901B3-E101-4EB3-9256-4B1D129E7A9C}"/>
              </a:ext>
            </a:extLst>
          </p:cNvPr>
          <p:cNvSpPr>
            <a:spLocks noGrp="1"/>
          </p:cNvSpPr>
          <p:nvPr>
            <p:ph type="dt" sz="half" idx="10"/>
          </p:nvPr>
        </p:nvSpPr>
        <p:spPr/>
        <p:txBody>
          <a:bodyPr/>
          <a:lstStyle/>
          <a:p>
            <a:fld id="{6072D01F-8EE9-401E-B5DD-26BD9756CAD5}" type="datetimeFigureOut">
              <a:rPr lang="en-AU" smtClean="0"/>
              <a:pPr/>
              <a:t>30/06/2021</a:t>
            </a:fld>
            <a:endParaRPr lang="en-AU" dirty="0"/>
          </a:p>
        </p:txBody>
      </p:sp>
      <p:sp>
        <p:nvSpPr>
          <p:cNvPr id="5" name="Footer Placeholder 4">
            <a:extLst>
              <a:ext uri="{FF2B5EF4-FFF2-40B4-BE49-F238E27FC236}">
                <a16:creationId xmlns:a16="http://schemas.microsoft.com/office/drawing/2014/main" xmlns="" id="{CA6E47BE-7594-4626-AA67-721311031BBA}"/>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xmlns="" id="{055D6523-28BB-4C7B-86CD-1CB59FFBB62C}"/>
              </a:ext>
            </a:extLst>
          </p:cNvPr>
          <p:cNvSpPr>
            <a:spLocks noGrp="1"/>
          </p:cNvSpPr>
          <p:nvPr>
            <p:ph type="sldNum" sz="quarter" idx="12"/>
          </p:nvPr>
        </p:nvSpPr>
        <p:spPr/>
        <p:txBody>
          <a:bodyPr/>
          <a:lstStyle/>
          <a:p>
            <a:fld id="{1E98A59A-477B-474D-9694-69FB206A927B}" type="slidenum">
              <a:rPr lang="en-AU" smtClean="0"/>
              <a:pPr/>
              <a:t>‹#›</a:t>
            </a:fld>
            <a:endParaRPr lang="en-AU" dirty="0"/>
          </a:p>
        </p:txBody>
      </p:sp>
    </p:spTree>
    <p:extLst>
      <p:ext uri="{BB962C8B-B14F-4D97-AF65-F5344CB8AC3E}">
        <p14:creationId xmlns:p14="http://schemas.microsoft.com/office/powerpoint/2010/main" xmlns="" val="36954860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EE69C2-B82F-4FC0-9EB3-91B38FAEBC3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xmlns="" id="{26421CB1-278A-4A46-929C-BF656E0216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CC93B7BC-54CB-43FF-A169-8633B4F232FF}"/>
              </a:ext>
            </a:extLst>
          </p:cNvPr>
          <p:cNvSpPr>
            <a:spLocks noGrp="1"/>
          </p:cNvSpPr>
          <p:nvPr>
            <p:ph type="dt" sz="half" idx="10"/>
          </p:nvPr>
        </p:nvSpPr>
        <p:spPr/>
        <p:txBody>
          <a:bodyPr/>
          <a:lstStyle/>
          <a:p>
            <a:fld id="{6072D01F-8EE9-401E-B5DD-26BD9756CAD5}" type="datetimeFigureOut">
              <a:rPr lang="en-AU" smtClean="0"/>
              <a:pPr/>
              <a:t>30/06/2021</a:t>
            </a:fld>
            <a:endParaRPr lang="en-AU" dirty="0"/>
          </a:p>
        </p:txBody>
      </p:sp>
      <p:sp>
        <p:nvSpPr>
          <p:cNvPr id="5" name="Footer Placeholder 4">
            <a:extLst>
              <a:ext uri="{FF2B5EF4-FFF2-40B4-BE49-F238E27FC236}">
                <a16:creationId xmlns:a16="http://schemas.microsoft.com/office/drawing/2014/main" xmlns="" id="{D78B8625-C007-43E2-B834-8E830C22132F}"/>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xmlns="" id="{1CECB495-39D4-4121-BE5D-664D4253807B}"/>
              </a:ext>
            </a:extLst>
          </p:cNvPr>
          <p:cNvSpPr>
            <a:spLocks noGrp="1"/>
          </p:cNvSpPr>
          <p:nvPr>
            <p:ph type="sldNum" sz="quarter" idx="12"/>
          </p:nvPr>
        </p:nvSpPr>
        <p:spPr/>
        <p:txBody>
          <a:bodyPr/>
          <a:lstStyle/>
          <a:p>
            <a:fld id="{1E98A59A-477B-474D-9694-69FB206A927B}" type="slidenum">
              <a:rPr lang="en-AU" smtClean="0"/>
              <a:pPr/>
              <a:t>‹#›</a:t>
            </a:fld>
            <a:endParaRPr lang="en-AU" dirty="0"/>
          </a:p>
        </p:txBody>
      </p:sp>
    </p:spTree>
    <p:extLst>
      <p:ext uri="{BB962C8B-B14F-4D97-AF65-F5344CB8AC3E}">
        <p14:creationId xmlns:p14="http://schemas.microsoft.com/office/powerpoint/2010/main" xmlns="" val="41484170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A27E990-2327-48A3-A6DA-122C62092066}"/>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xmlns="" id="{0E211B93-7725-423D-90C7-A7D20D6E471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xmlns="" id="{9C01D544-3330-4694-9251-DAE0B867E8D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xmlns="" id="{99CDCC65-6B4E-4D0B-A213-8987543F9B9D}"/>
              </a:ext>
            </a:extLst>
          </p:cNvPr>
          <p:cNvSpPr>
            <a:spLocks noGrp="1"/>
          </p:cNvSpPr>
          <p:nvPr>
            <p:ph type="dt" sz="half" idx="10"/>
          </p:nvPr>
        </p:nvSpPr>
        <p:spPr/>
        <p:txBody>
          <a:bodyPr/>
          <a:lstStyle/>
          <a:p>
            <a:fld id="{6072D01F-8EE9-401E-B5DD-26BD9756CAD5}" type="datetimeFigureOut">
              <a:rPr lang="en-AU" smtClean="0"/>
              <a:pPr/>
              <a:t>30/06/2021</a:t>
            </a:fld>
            <a:endParaRPr lang="en-AU" dirty="0"/>
          </a:p>
        </p:txBody>
      </p:sp>
      <p:sp>
        <p:nvSpPr>
          <p:cNvPr id="6" name="Footer Placeholder 5">
            <a:extLst>
              <a:ext uri="{FF2B5EF4-FFF2-40B4-BE49-F238E27FC236}">
                <a16:creationId xmlns:a16="http://schemas.microsoft.com/office/drawing/2014/main" xmlns="" id="{7A1AB7D0-C8D7-4C8A-8BE7-D8ABBF3922FC}"/>
              </a:ext>
            </a:extLst>
          </p:cNvPr>
          <p:cNvSpPr>
            <a:spLocks noGrp="1"/>
          </p:cNvSpPr>
          <p:nvPr>
            <p:ph type="ftr" sz="quarter" idx="11"/>
          </p:nvPr>
        </p:nvSpPr>
        <p:spPr/>
        <p:txBody>
          <a:bodyPr/>
          <a:lstStyle/>
          <a:p>
            <a:endParaRPr lang="en-AU" dirty="0"/>
          </a:p>
        </p:txBody>
      </p:sp>
      <p:sp>
        <p:nvSpPr>
          <p:cNvPr id="7" name="Slide Number Placeholder 6">
            <a:extLst>
              <a:ext uri="{FF2B5EF4-FFF2-40B4-BE49-F238E27FC236}">
                <a16:creationId xmlns:a16="http://schemas.microsoft.com/office/drawing/2014/main" xmlns="" id="{0D15DB3C-6FC8-4663-92AE-CAD794B849C4}"/>
              </a:ext>
            </a:extLst>
          </p:cNvPr>
          <p:cNvSpPr>
            <a:spLocks noGrp="1"/>
          </p:cNvSpPr>
          <p:nvPr>
            <p:ph type="sldNum" sz="quarter" idx="12"/>
          </p:nvPr>
        </p:nvSpPr>
        <p:spPr/>
        <p:txBody>
          <a:bodyPr/>
          <a:lstStyle/>
          <a:p>
            <a:fld id="{1E98A59A-477B-474D-9694-69FB206A927B}" type="slidenum">
              <a:rPr lang="en-AU" smtClean="0"/>
              <a:pPr/>
              <a:t>‹#›</a:t>
            </a:fld>
            <a:endParaRPr lang="en-AU" dirty="0"/>
          </a:p>
        </p:txBody>
      </p:sp>
    </p:spTree>
    <p:extLst>
      <p:ext uri="{BB962C8B-B14F-4D97-AF65-F5344CB8AC3E}">
        <p14:creationId xmlns:p14="http://schemas.microsoft.com/office/powerpoint/2010/main" xmlns="" val="5690856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950B7B-FA63-4622-84EF-D6AE936E5E8B}"/>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xmlns="" id="{644FA6FF-88F3-4FFC-896B-F596B4EE4B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3A534ABA-7415-4644-A12E-6682FC8161E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xmlns="" id="{86D093E7-C685-4FF5-A171-72BCCFCB31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E55864D4-28FF-4D64-8987-61FB2E0DA2B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xmlns="" id="{F28DDCC6-14FB-4FEB-B808-CCDCC757EA0C}"/>
              </a:ext>
            </a:extLst>
          </p:cNvPr>
          <p:cNvSpPr>
            <a:spLocks noGrp="1"/>
          </p:cNvSpPr>
          <p:nvPr>
            <p:ph type="dt" sz="half" idx="10"/>
          </p:nvPr>
        </p:nvSpPr>
        <p:spPr/>
        <p:txBody>
          <a:bodyPr/>
          <a:lstStyle/>
          <a:p>
            <a:fld id="{6072D01F-8EE9-401E-B5DD-26BD9756CAD5}" type="datetimeFigureOut">
              <a:rPr lang="en-AU" smtClean="0"/>
              <a:pPr/>
              <a:t>30/06/2021</a:t>
            </a:fld>
            <a:endParaRPr lang="en-AU" dirty="0"/>
          </a:p>
        </p:txBody>
      </p:sp>
      <p:sp>
        <p:nvSpPr>
          <p:cNvPr id="8" name="Footer Placeholder 7">
            <a:extLst>
              <a:ext uri="{FF2B5EF4-FFF2-40B4-BE49-F238E27FC236}">
                <a16:creationId xmlns:a16="http://schemas.microsoft.com/office/drawing/2014/main" xmlns="" id="{1593219F-11EA-4DE0-B9CB-FC966F7D2ED4}"/>
              </a:ext>
            </a:extLst>
          </p:cNvPr>
          <p:cNvSpPr>
            <a:spLocks noGrp="1"/>
          </p:cNvSpPr>
          <p:nvPr>
            <p:ph type="ftr" sz="quarter" idx="11"/>
          </p:nvPr>
        </p:nvSpPr>
        <p:spPr/>
        <p:txBody>
          <a:bodyPr/>
          <a:lstStyle/>
          <a:p>
            <a:endParaRPr lang="en-AU" dirty="0"/>
          </a:p>
        </p:txBody>
      </p:sp>
      <p:sp>
        <p:nvSpPr>
          <p:cNvPr id="9" name="Slide Number Placeholder 8">
            <a:extLst>
              <a:ext uri="{FF2B5EF4-FFF2-40B4-BE49-F238E27FC236}">
                <a16:creationId xmlns:a16="http://schemas.microsoft.com/office/drawing/2014/main" xmlns="" id="{77859E6F-FD17-4FDB-A011-30AD3AFDA572}"/>
              </a:ext>
            </a:extLst>
          </p:cNvPr>
          <p:cNvSpPr>
            <a:spLocks noGrp="1"/>
          </p:cNvSpPr>
          <p:nvPr>
            <p:ph type="sldNum" sz="quarter" idx="12"/>
          </p:nvPr>
        </p:nvSpPr>
        <p:spPr/>
        <p:txBody>
          <a:bodyPr/>
          <a:lstStyle/>
          <a:p>
            <a:fld id="{1E98A59A-477B-474D-9694-69FB206A927B}" type="slidenum">
              <a:rPr lang="en-AU" smtClean="0"/>
              <a:pPr/>
              <a:t>‹#›</a:t>
            </a:fld>
            <a:endParaRPr lang="en-AU" dirty="0"/>
          </a:p>
        </p:txBody>
      </p:sp>
    </p:spTree>
    <p:extLst>
      <p:ext uri="{BB962C8B-B14F-4D97-AF65-F5344CB8AC3E}">
        <p14:creationId xmlns:p14="http://schemas.microsoft.com/office/powerpoint/2010/main" xmlns="" val="24449004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5ABEFE-2AFF-4E2C-904D-B47BBA4791A4}"/>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xmlns="" id="{6D9EFE30-6D3C-4D82-B85E-2FE519FB1B11}"/>
              </a:ext>
            </a:extLst>
          </p:cNvPr>
          <p:cNvSpPr>
            <a:spLocks noGrp="1"/>
          </p:cNvSpPr>
          <p:nvPr>
            <p:ph type="dt" sz="half" idx="10"/>
          </p:nvPr>
        </p:nvSpPr>
        <p:spPr/>
        <p:txBody>
          <a:bodyPr/>
          <a:lstStyle/>
          <a:p>
            <a:fld id="{6072D01F-8EE9-401E-B5DD-26BD9756CAD5}" type="datetimeFigureOut">
              <a:rPr lang="en-AU" smtClean="0"/>
              <a:pPr/>
              <a:t>30/06/2021</a:t>
            </a:fld>
            <a:endParaRPr lang="en-AU" dirty="0"/>
          </a:p>
        </p:txBody>
      </p:sp>
      <p:sp>
        <p:nvSpPr>
          <p:cNvPr id="4" name="Footer Placeholder 3">
            <a:extLst>
              <a:ext uri="{FF2B5EF4-FFF2-40B4-BE49-F238E27FC236}">
                <a16:creationId xmlns:a16="http://schemas.microsoft.com/office/drawing/2014/main" xmlns="" id="{C9BC5C4E-1A5C-449F-8AAE-E63EE5AFFAED}"/>
              </a:ext>
            </a:extLst>
          </p:cNvPr>
          <p:cNvSpPr>
            <a:spLocks noGrp="1"/>
          </p:cNvSpPr>
          <p:nvPr>
            <p:ph type="ftr" sz="quarter" idx="11"/>
          </p:nvPr>
        </p:nvSpPr>
        <p:spPr/>
        <p:txBody>
          <a:bodyPr/>
          <a:lstStyle/>
          <a:p>
            <a:endParaRPr lang="en-AU" dirty="0"/>
          </a:p>
        </p:txBody>
      </p:sp>
      <p:sp>
        <p:nvSpPr>
          <p:cNvPr id="5" name="Slide Number Placeholder 4">
            <a:extLst>
              <a:ext uri="{FF2B5EF4-FFF2-40B4-BE49-F238E27FC236}">
                <a16:creationId xmlns:a16="http://schemas.microsoft.com/office/drawing/2014/main" xmlns="" id="{56B6FB3C-A881-4528-8B60-B8BABFDD8040}"/>
              </a:ext>
            </a:extLst>
          </p:cNvPr>
          <p:cNvSpPr>
            <a:spLocks noGrp="1"/>
          </p:cNvSpPr>
          <p:nvPr>
            <p:ph type="sldNum" sz="quarter" idx="12"/>
          </p:nvPr>
        </p:nvSpPr>
        <p:spPr/>
        <p:txBody>
          <a:bodyPr/>
          <a:lstStyle/>
          <a:p>
            <a:fld id="{1E98A59A-477B-474D-9694-69FB206A927B}" type="slidenum">
              <a:rPr lang="en-AU" smtClean="0"/>
              <a:pPr/>
              <a:t>‹#›</a:t>
            </a:fld>
            <a:endParaRPr lang="en-AU" dirty="0"/>
          </a:p>
        </p:txBody>
      </p:sp>
    </p:spTree>
    <p:extLst>
      <p:ext uri="{BB962C8B-B14F-4D97-AF65-F5344CB8AC3E}">
        <p14:creationId xmlns:p14="http://schemas.microsoft.com/office/powerpoint/2010/main" xmlns="" val="33343827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0D047725-F320-48DB-ACD7-5A63010F5D50}"/>
              </a:ext>
            </a:extLst>
          </p:cNvPr>
          <p:cNvSpPr>
            <a:spLocks noGrp="1"/>
          </p:cNvSpPr>
          <p:nvPr>
            <p:ph type="dt" sz="half" idx="10"/>
          </p:nvPr>
        </p:nvSpPr>
        <p:spPr/>
        <p:txBody>
          <a:bodyPr/>
          <a:lstStyle/>
          <a:p>
            <a:fld id="{6072D01F-8EE9-401E-B5DD-26BD9756CAD5}" type="datetimeFigureOut">
              <a:rPr lang="en-AU" smtClean="0"/>
              <a:pPr/>
              <a:t>30/06/2021</a:t>
            </a:fld>
            <a:endParaRPr lang="en-AU" dirty="0"/>
          </a:p>
        </p:txBody>
      </p:sp>
      <p:sp>
        <p:nvSpPr>
          <p:cNvPr id="3" name="Footer Placeholder 2">
            <a:extLst>
              <a:ext uri="{FF2B5EF4-FFF2-40B4-BE49-F238E27FC236}">
                <a16:creationId xmlns:a16="http://schemas.microsoft.com/office/drawing/2014/main" xmlns="" id="{8D149374-4B33-46E0-9799-4BE669EC5AB4}"/>
              </a:ext>
            </a:extLst>
          </p:cNvPr>
          <p:cNvSpPr>
            <a:spLocks noGrp="1"/>
          </p:cNvSpPr>
          <p:nvPr>
            <p:ph type="ftr" sz="quarter" idx="11"/>
          </p:nvPr>
        </p:nvSpPr>
        <p:spPr/>
        <p:txBody>
          <a:bodyPr/>
          <a:lstStyle/>
          <a:p>
            <a:endParaRPr lang="en-AU" dirty="0"/>
          </a:p>
        </p:txBody>
      </p:sp>
      <p:sp>
        <p:nvSpPr>
          <p:cNvPr id="4" name="Slide Number Placeholder 3">
            <a:extLst>
              <a:ext uri="{FF2B5EF4-FFF2-40B4-BE49-F238E27FC236}">
                <a16:creationId xmlns:a16="http://schemas.microsoft.com/office/drawing/2014/main" xmlns="" id="{AE5EE5C7-62AD-44D0-BA12-97ADA5F2D5AA}"/>
              </a:ext>
            </a:extLst>
          </p:cNvPr>
          <p:cNvSpPr>
            <a:spLocks noGrp="1"/>
          </p:cNvSpPr>
          <p:nvPr>
            <p:ph type="sldNum" sz="quarter" idx="12"/>
          </p:nvPr>
        </p:nvSpPr>
        <p:spPr/>
        <p:txBody>
          <a:bodyPr/>
          <a:lstStyle/>
          <a:p>
            <a:fld id="{1E98A59A-477B-474D-9694-69FB206A927B}" type="slidenum">
              <a:rPr lang="en-AU" smtClean="0"/>
              <a:pPr/>
              <a:t>‹#›</a:t>
            </a:fld>
            <a:endParaRPr lang="en-AU" dirty="0"/>
          </a:p>
        </p:txBody>
      </p:sp>
    </p:spTree>
    <p:extLst>
      <p:ext uri="{BB962C8B-B14F-4D97-AF65-F5344CB8AC3E}">
        <p14:creationId xmlns:p14="http://schemas.microsoft.com/office/powerpoint/2010/main" xmlns="" val="41589738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FA41B0C-B7A2-4E6A-A8B4-C858D6F809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xmlns="" id="{882135E6-7932-4949-AB56-AB2C97F6F8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xmlns="" id="{D1E1FEEF-0A3C-4A78-BBC8-760F6540E8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6E40CF1-F109-492F-A5EC-0B7EAF08C100}"/>
              </a:ext>
            </a:extLst>
          </p:cNvPr>
          <p:cNvSpPr>
            <a:spLocks noGrp="1"/>
          </p:cNvSpPr>
          <p:nvPr>
            <p:ph type="dt" sz="half" idx="10"/>
          </p:nvPr>
        </p:nvSpPr>
        <p:spPr/>
        <p:txBody>
          <a:bodyPr/>
          <a:lstStyle/>
          <a:p>
            <a:fld id="{6072D01F-8EE9-401E-B5DD-26BD9756CAD5}" type="datetimeFigureOut">
              <a:rPr lang="en-AU" smtClean="0"/>
              <a:pPr/>
              <a:t>30/06/2021</a:t>
            </a:fld>
            <a:endParaRPr lang="en-AU" dirty="0"/>
          </a:p>
        </p:txBody>
      </p:sp>
      <p:sp>
        <p:nvSpPr>
          <p:cNvPr id="6" name="Footer Placeholder 5">
            <a:extLst>
              <a:ext uri="{FF2B5EF4-FFF2-40B4-BE49-F238E27FC236}">
                <a16:creationId xmlns:a16="http://schemas.microsoft.com/office/drawing/2014/main" xmlns="" id="{76F7AD7F-7101-4601-91C5-4A90E2627240}"/>
              </a:ext>
            </a:extLst>
          </p:cNvPr>
          <p:cNvSpPr>
            <a:spLocks noGrp="1"/>
          </p:cNvSpPr>
          <p:nvPr>
            <p:ph type="ftr" sz="quarter" idx="11"/>
          </p:nvPr>
        </p:nvSpPr>
        <p:spPr/>
        <p:txBody>
          <a:bodyPr/>
          <a:lstStyle/>
          <a:p>
            <a:endParaRPr lang="en-AU" dirty="0"/>
          </a:p>
        </p:txBody>
      </p:sp>
      <p:sp>
        <p:nvSpPr>
          <p:cNvPr id="7" name="Slide Number Placeholder 6">
            <a:extLst>
              <a:ext uri="{FF2B5EF4-FFF2-40B4-BE49-F238E27FC236}">
                <a16:creationId xmlns:a16="http://schemas.microsoft.com/office/drawing/2014/main" xmlns="" id="{8BE27DFB-AC77-4F91-A169-FB1CB1853D21}"/>
              </a:ext>
            </a:extLst>
          </p:cNvPr>
          <p:cNvSpPr>
            <a:spLocks noGrp="1"/>
          </p:cNvSpPr>
          <p:nvPr>
            <p:ph type="sldNum" sz="quarter" idx="12"/>
          </p:nvPr>
        </p:nvSpPr>
        <p:spPr/>
        <p:txBody>
          <a:bodyPr/>
          <a:lstStyle/>
          <a:p>
            <a:fld id="{1E98A59A-477B-474D-9694-69FB206A927B}" type="slidenum">
              <a:rPr lang="en-AU" smtClean="0"/>
              <a:pPr/>
              <a:t>‹#›</a:t>
            </a:fld>
            <a:endParaRPr lang="en-AU" dirty="0"/>
          </a:p>
        </p:txBody>
      </p:sp>
    </p:spTree>
    <p:extLst>
      <p:ext uri="{BB962C8B-B14F-4D97-AF65-F5344CB8AC3E}">
        <p14:creationId xmlns:p14="http://schemas.microsoft.com/office/powerpoint/2010/main" xmlns="" val="14225075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4D3EAA-E385-4ABE-B555-AD669E33B7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xmlns="" id="{75598591-6B60-487E-82DA-EF9BDF6C60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dirty="0"/>
          </a:p>
        </p:txBody>
      </p:sp>
      <p:sp>
        <p:nvSpPr>
          <p:cNvPr id="4" name="Text Placeholder 3">
            <a:extLst>
              <a:ext uri="{FF2B5EF4-FFF2-40B4-BE49-F238E27FC236}">
                <a16:creationId xmlns:a16="http://schemas.microsoft.com/office/drawing/2014/main" xmlns="" id="{F1AD5E61-9A3A-4D32-B596-9AA0620230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EAC5C3C-C8E1-4CF2-A60F-344DF27B607B}"/>
              </a:ext>
            </a:extLst>
          </p:cNvPr>
          <p:cNvSpPr>
            <a:spLocks noGrp="1"/>
          </p:cNvSpPr>
          <p:nvPr>
            <p:ph type="dt" sz="half" idx="10"/>
          </p:nvPr>
        </p:nvSpPr>
        <p:spPr/>
        <p:txBody>
          <a:bodyPr/>
          <a:lstStyle/>
          <a:p>
            <a:fld id="{6072D01F-8EE9-401E-B5DD-26BD9756CAD5}" type="datetimeFigureOut">
              <a:rPr lang="en-AU" smtClean="0"/>
              <a:pPr/>
              <a:t>30/06/2021</a:t>
            </a:fld>
            <a:endParaRPr lang="en-AU" dirty="0"/>
          </a:p>
        </p:txBody>
      </p:sp>
      <p:sp>
        <p:nvSpPr>
          <p:cNvPr id="6" name="Footer Placeholder 5">
            <a:extLst>
              <a:ext uri="{FF2B5EF4-FFF2-40B4-BE49-F238E27FC236}">
                <a16:creationId xmlns:a16="http://schemas.microsoft.com/office/drawing/2014/main" xmlns="" id="{349694A0-F93A-45A5-91DC-3BB3AB2626A9}"/>
              </a:ext>
            </a:extLst>
          </p:cNvPr>
          <p:cNvSpPr>
            <a:spLocks noGrp="1"/>
          </p:cNvSpPr>
          <p:nvPr>
            <p:ph type="ftr" sz="quarter" idx="11"/>
          </p:nvPr>
        </p:nvSpPr>
        <p:spPr/>
        <p:txBody>
          <a:bodyPr/>
          <a:lstStyle/>
          <a:p>
            <a:endParaRPr lang="en-AU" dirty="0"/>
          </a:p>
        </p:txBody>
      </p:sp>
      <p:sp>
        <p:nvSpPr>
          <p:cNvPr id="7" name="Slide Number Placeholder 6">
            <a:extLst>
              <a:ext uri="{FF2B5EF4-FFF2-40B4-BE49-F238E27FC236}">
                <a16:creationId xmlns:a16="http://schemas.microsoft.com/office/drawing/2014/main" xmlns="" id="{990AC86F-7C82-4C02-BC8C-F76114FDE356}"/>
              </a:ext>
            </a:extLst>
          </p:cNvPr>
          <p:cNvSpPr>
            <a:spLocks noGrp="1"/>
          </p:cNvSpPr>
          <p:nvPr>
            <p:ph type="sldNum" sz="quarter" idx="12"/>
          </p:nvPr>
        </p:nvSpPr>
        <p:spPr/>
        <p:txBody>
          <a:bodyPr/>
          <a:lstStyle/>
          <a:p>
            <a:fld id="{1E98A59A-477B-474D-9694-69FB206A927B}" type="slidenum">
              <a:rPr lang="en-AU" smtClean="0"/>
              <a:pPr/>
              <a:t>‹#›</a:t>
            </a:fld>
            <a:endParaRPr lang="en-AU" dirty="0"/>
          </a:p>
        </p:txBody>
      </p:sp>
    </p:spTree>
    <p:extLst>
      <p:ext uri="{BB962C8B-B14F-4D97-AF65-F5344CB8AC3E}">
        <p14:creationId xmlns:p14="http://schemas.microsoft.com/office/powerpoint/2010/main" xmlns="" val="30118655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BAEC0C4-0987-4AC4-8B66-DA5B3D34DF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xmlns="" id="{F97E9CC0-32FD-4DC1-B94B-69FD81842A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xmlns="" id="{6C0E1D34-1B75-48A0-9642-16429531A3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72D01F-8EE9-401E-B5DD-26BD9756CAD5}" type="datetimeFigureOut">
              <a:rPr lang="en-AU" smtClean="0"/>
              <a:pPr/>
              <a:t>30/06/2021</a:t>
            </a:fld>
            <a:endParaRPr lang="en-AU" dirty="0"/>
          </a:p>
        </p:txBody>
      </p:sp>
      <p:sp>
        <p:nvSpPr>
          <p:cNvPr id="5" name="Footer Placeholder 4">
            <a:extLst>
              <a:ext uri="{FF2B5EF4-FFF2-40B4-BE49-F238E27FC236}">
                <a16:creationId xmlns:a16="http://schemas.microsoft.com/office/drawing/2014/main" xmlns="" id="{904603BE-E0BA-4380-9108-37ACA8E0CC6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dirty="0"/>
          </a:p>
        </p:txBody>
      </p:sp>
      <p:sp>
        <p:nvSpPr>
          <p:cNvPr id="6" name="Slide Number Placeholder 5">
            <a:extLst>
              <a:ext uri="{FF2B5EF4-FFF2-40B4-BE49-F238E27FC236}">
                <a16:creationId xmlns:a16="http://schemas.microsoft.com/office/drawing/2014/main" xmlns="" id="{15938799-AED1-4337-9863-F22B8DAE42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98A59A-477B-474D-9694-69FB206A927B}" type="slidenum">
              <a:rPr lang="en-AU" smtClean="0"/>
              <a:pPr/>
              <a:t>‹#›</a:t>
            </a:fld>
            <a:endParaRPr lang="en-AU" dirty="0"/>
          </a:p>
        </p:txBody>
      </p:sp>
    </p:spTree>
    <p:extLst>
      <p:ext uri="{BB962C8B-B14F-4D97-AF65-F5344CB8AC3E}">
        <p14:creationId xmlns:p14="http://schemas.microsoft.com/office/powerpoint/2010/main" xmlns="" val="38020976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E99F44A7-2155-45A6-A457-339578701C18}"/>
              </a:ext>
            </a:extLst>
          </p:cNvPr>
          <p:cNvPicPr>
            <a:picLocks noChangeAspect="1"/>
          </p:cNvPicPr>
          <p:nvPr/>
        </p:nvPicPr>
        <p:blipFill>
          <a:blip r:embed="rId2" cstate="print"/>
          <a:stretch>
            <a:fillRect/>
          </a:stretch>
        </p:blipFill>
        <p:spPr>
          <a:xfrm>
            <a:off x="0" y="0"/>
            <a:ext cx="12192000" cy="6857999"/>
          </a:xfrm>
          <a:prstGeom prst="rect">
            <a:avLst/>
          </a:prstGeom>
        </p:spPr>
      </p:pic>
      <p:sp>
        <p:nvSpPr>
          <p:cNvPr id="7" name="TextBox 6">
            <a:extLst>
              <a:ext uri="{FF2B5EF4-FFF2-40B4-BE49-F238E27FC236}">
                <a16:creationId xmlns:a16="http://schemas.microsoft.com/office/drawing/2014/main" xmlns="" id="{3E068AC7-49B2-4A86-AD1E-8632D1818DF9}"/>
              </a:ext>
            </a:extLst>
          </p:cNvPr>
          <p:cNvSpPr txBox="1"/>
          <p:nvPr/>
        </p:nvSpPr>
        <p:spPr>
          <a:xfrm>
            <a:off x="1084977" y="695406"/>
            <a:ext cx="11107023" cy="523220"/>
          </a:xfrm>
          <a:prstGeom prst="rect">
            <a:avLst/>
          </a:prstGeom>
          <a:noFill/>
        </p:spPr>
        <p:txBody>
          <a:bodyPr wrap="square" rtlCol="0">
            <a:spAutoFit/>
          </a:bodyPr>
          <a:lstStyle/>
          <a:p>
            <a:r>
              <a:rPr lang="en-AU" sz="2800" dirty="0">
                <a:latin typeface="Arial" panose="020B0604020202020204" pitchFamily="34" charset="0"/>
                <a:cs typeface="Arial" panose="020B0604020202020204" pitchFamily="34" charset="0"/>
              </a:rPr>
              <a:t>The History of the Tunbridge Wells Colts Festival since 1979</a:t>
            </a:r>
          </a:p>
        </p:txBody>
      </p:sp>
    </p:spTree>
    <p:extLst>
      <p:ext uri="{BB962C8B-B14F-4D97-AF65-F5344CB8AC3E}">
        <p14:creationId xmlns:p14="http://schemas.microsoft.com/office/powerpoint/2010/main" xmlns="" val="28577820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xmlns="" id="{25F7D9EF-6E86-4F23-9F41-152865629082}"/>
              </a:ext>
            </a:extLst>
          </p:cNvPr>
          <p:cNvGraphicFramePr>
            <a:graphicFrameLocks noGrp="1"/>
          </p:cNvGraphicFramePr>
          <p:nvPr>
            <p:extLst>
              <p:ext uri="{D42A27DB-BD31-4B8C-83A1-F6EECF244321}">
                <p14:modId xmlns:p14="http://schemas.microsoft.com/office/powerpoint/2010/main" xmlns="" val="3552783714"/>
              </p:ext>
            </p:extLst>
          </p:nvPr>
        </p:nvGraphicFramePr>
        <p:xfrm>
          <a:off x="748484" y="604007"/>
          <a:ext cx="11012881" cy="5875600"/>
        </p:xfrm>
        <a:graphic>
          <a:graphicData uri="http://schemas.openxmlformats.org/drawingml/2006/table">
            <a:tbl>
              <a:tblPr firstRow="1" bandRow="1">
                <a:tableStyleId>{5940675A-B579-460E-94D1-54222C63F5DA}</a:tableStyleId>
              </a:tblPr>
              <a:tblGrid>
                <a:gridCol w="1086685">
                  <a:extLst>
                    <a:ext uri="{9D8B030D-6E8A-4147-A177-3AD203B41FA5}">
                      <a16:colId xmlns:a16="http://schemas.microsoft.com/office/drawing/2014/main" xmlns="" val="4275813131"/>
                    </a:ext>
                  </a:extLst>
                </a:gridCol>
                <a:gridCol w="9926196">
                  <a:extLst>
                    <a:ext uri="{9D8B030D-6E8A-4147-A177-3AD203B41FA5}">
                      <a16:colId xmlns:a16="http://schemas.microsoft.com/office/drawing/2014/main" xmlns="" val="1827179092"/>
                    </a:ext>
                  </a:extLst>
                </a:gridCol>
              </a:tblGrid>
              <a:tr h="367225">
                <a:tc>
                  <a:txBody>
                    <a:bodyPr/>
                    <a:lstStyle/>
                    <a:p>
                      <a:r>
                        <a:rPr lang="en-AU" sz="1600" dirty="0">
                          <a:latin typeface="Arial" panose="020B0604020202020204" pitchFamily="34" charset="0"/>
                          <a:cs typeface="Arial" panose="020B0604020202020204" pitchFamily="34" charset="0"/>
                        </a:rPr>
                        <a:t>Date</a:t>
                      </a:r>
                    </a:p>
                  </a:txBody>
                  <a:tcPr/>
                </a:tc>
                <a:tc>
                  <a:txBody>
                    <a:bodyPr/>
                    <a:lstStyle/>
                    <a:p>
                      <a:r>
                        <a:rPr lang="en-AU" sz="1600" dirty="0">
                          <a:latin typeface="Arial" panose="020B0604020202020204" pitchFamily="34" charset="0"/>
                          <a:cs typeface="Arial" panose="020B0604020202020204" pitchFamily="34" charset="0"/>
                        </a:rPr>
                        <a:t>Summary of Change/s</a:t>
                      </a:r>
                    </a:p>
                  </a:txBody>
                  <a:tcPr/>
                </a:tc>
                <a:extLst>
                  <a:ext uri="{0D108BD9-81ED-4DB2-BD59-A6C34878D82A}">
                    <a16:rowId xmlns:a16="http://schemas.microsoft.com/office/drawing/2014/main" xmlns="" val="4036675670"/>
                  </a:ext>
                </a:extLst>
              </a:tr>
              <a:tr h="367225">
                <a:tc>
                  <a:txBody>
                    <a:bodyPr/>
                    <a:lstStyle/>
                    <a:p>
                      <a:endParaRPr lang="en-AU" sz="1600" dirty="0"/>
                    </a:p>
                  </a:txBody>
                  <a:tcPr/>
                </a:tc>
                <a:tc>
                  <a:txBody>
                    <a:bodyPr/>
                    <a:lstStyle/>
                    <a:p>
                      <a:endParaRPr lang="en-AU" dirty="0"/>
                    </a:p>
                  </a:txBody>
                  <a:tcPr/>
                </a:tc>
                <a:extLst>
                  <a:ext uri="{0D108BD9-81ED-4DB2-BD59-A6C34878D82A}">
                    <a16:rowId xmlns:a16="http://schemas.microsoft.com/office/drawing/2014/main" xmlns="" val="2526909973"/>
                  </a:ext>
                </a:extLst>
              </a:tr>
              <a:tr h="367225">
                <a:tc>
                  <a:txBody>
                    <a:bodyPr/>
                    <a:lstStyle/>
                    <a:p>
                      <a:endParaRPr lang="en-AU"/>
                    </a:p>
                  </a:txBody>
                  <a:tcPr/>
                </a:tc>
                <a:tc>
                  <a:txBody>
                    <a:bodyPr/>
                    <a:lstStyle/>
                    <a:p>
                      <a:endParaRPr lang="en-AU"/>
                    </a:p>
                  </a:txBody>
                  <a:tcPr/>
                </a:tc>
                <a:extLst>
                  <a:ext uri="{0D108BD9-81ED-4DB2-BD59-A6C34878D82A}">
                    <a16:rowId xmlns:a16="http://schemas.microsoft.com/office/drawing/2014/main" xmlns="" val="3213761013"/>
                  </a:ext>
                </a:extLst>
              </a:tr>
              <a:tr h="367225">
                <a:tc>
                  <a:txBody>
                    <a:bodyPr/>
                    <a:lstStyle/>
                    <a:p>
                      <a:endParaRPr lang="en-AU"/>
                    </a:p>
                  </a:txBody>
                  <a:tcPr/>
                </a:tc>
                <a:tc>
                  <a:txBody>
                    <a:bodyPr/>
                    <a:lstStyle/>
                    <a:p>
                      <a:endParaRPr lang="en-AU" dirty="0"/>
                    </a:p>
                  </a:txBody>
                  <a:tcPr/>
                </a:tc>
                <a:extLst>
                  <a:ext uri="{0D108BD9-81ED-4DB2-BD59-A6C34878D82A}">
                    <a16:rowId xmlns:a16="http://schemas.microsoft.com/office/drawing/2014/main" xmlns="" val="1869869287"/>
                  </a:ext>
                </a:extLst>
              </a:tr>
              <a:tr h="367225">
                <a:tc>
                  <a:txBody>
                    <a:bodyPr/>
                    <a:lstStyle/>
                    <a:p>
                      <a:endParaRPr lang="en-AU"/>
                    </a:p>
                  </a:txBody>
                  <a:tcPr/>
                </a:tc>
                <a:tc>
                  <a:txBody>
                    <a:bodyPr/>
                    <a:lstStyle/>
                    <a:p>
                      <a:endParaRPr lang="en-AU"/>
                    </a:p>
                  </a:txBody>
                  <a:tcPr/>
                </a:tc>
                <a:extLst>
                  <a:ext uri="{0D108BD9-81ED-4DB2-BD59-A6C34878D82A}">
                    <a16:rowId xmlns:a16="http://schemas.microsoft.com/office/drawing/2014/main" xmlns="" val="3324290082"/>
                  </a:ext>
                </a:extLst>
              </a:tr>
              <a:tr h="367225">
                <a:tc>
                  <a:txBody>
                    <a:bodyPr/>
                    <a:lstStyle/>
                    <a:p>
                      <a:endParaRPr lang="en-AU"/>
                    </a:p>
                  </a:txBody>
                  <a:tcPr/>
                </a:tc>
                <a:tc>
                  <a:txBody>
                    <a:bodyPr/>
                    <a:lstStyle/>
                    <a:p>
                      <a:endParaRPr lang="en-AU"/>
                    </a:p>
                  </a:txBody>
                  <a:tcPr/>
                </a:tc>
                <a:extLst>
                  <a:ext uri="{0D108BD9-81ED-4DB2-BD59-A6C34878D82A}">
                    <a16:rowId xmlns:a16="http://schemas.microsoft.com/office/drawing/2014/main" xmlns="" val="2478014555"/>
                  </a:ext>
                </a:extLst>
              </a:tr>
              <a:tr h="367225">
                <a:tc>
                  <a:txBody>
                    <a:bodyPr/>
                    <a:lstStyle/>
                    <a:p>
                      <a:endParaRPr lang="en-AU"/>
                    </a:p>
                  </a:txBody>
                  <a:tcPr/>
                </a:tc>
                <a:tc>
                  <a:txBody>
                    <a:bodyPr/>
                    <a:lstStyle/>
                    <a:p>
                      <a:endParaRPr lang="en-AU"/>
                    </a:p>
                  </a:txBody>
                  <a:tcPr/>
                </a:tc>
                <a:extLst>
                  <a:ext uri="{0D108BD9-81ED-4DB2-BD59-A6C34878D82A}">
                    <a16:rowId xmlns:a16="http://schemas.microsoft.com/office/drawing/2014/main" xmlns="" val="2827909744"/>
                  </a:ext>
                </a:extLst>
              </a:tr>
              <a:tr h="367225">
                <a:tc>
                  <a:txBody>
                    <a:bodyPr/>
                    <a:lstStyle/>
                    <a:p>
                      <a:endParaRPr lang="en-AU"/>
                    </a:p>
                  </a:txBody>
                  <a:tcPr/>
                </a:tc>
                <a:tc>
                  <a:txBody>
                    <a:bodyPr/>
                    <a:lstStyle/>
                    <a:p>
                      <a:endParaRPr lang="en-AU" dirty="0"/>
                    </a:p>
                  </a:txBody>
                  <a:tcPr/>
                </a:tc>
                <a:extLst>
                  <a:ext uri="{0D108BD9-81ED-4DB2-BD59-A6C34878D82A}">
                    <a16:rowId xmlns:a16="http://schemas.microsoft.com/office/drawing/2014/main" xmlns="" val="267092836"/>
                  </a:ext>
                </a:extLst>
              </a:tr>
              <a:tr h="367225">
                <a:tc>
                  <a:txBody>
                    <a:bodyPr/>
                    <a:lstStyle/>
                    <a:p>
                      <a:endParaRPr lang="en-AU" dirty="0"/>
                    </a:p>
                  </a:txBody>
                  <a:tcPr/>
                </a:tc>
                <a:tc>
                  <a:txBody>
                    <a:bodyPr/>
                    <a:lstStyle/>
                    <a:p>
                      <a:endParaRPr lang="en-AU" dirty="0"/>
                    </a:p>
                  </a:txBody>
                  <a:tcPr/>
                </a:tc>
                <a:extLst>
                  <a:ext uri="{0D108BD9-81ED-4DB2-BD59-A6C34878D82A}">
                    <a16:rowId xmlns:a16="http://schemas.microsoft.com/office/drawing/2014/main" xmlns="" val="1356295308"/>
                  </a:ext>
                </a:extLst>
              </a:tr>
              <a:tr h="367225">
                <a:tc>
                  <a:txBody>
                    <a:bodyPr/>
                    <a:lstStyle/>
                    <a:p>
                      <a:endParaRPr lang="en-AU" dirty="0"/>
                    </a:p>
                  </a:txBody>
                  <a:tcPr/>
                </a:tc>
                <a:tc>
                  <a:txBody>
                    <a:bodyPr/>
                    <a:lstStyle/>
                    <a:p>
                      <a:endParaRPr lang="en-AU" dirty="0"/>
                    </a:p>
                  </a:txBody>
                  <a:tcPr/>
                </a:tc>
                <a:extLst>
                  <a:ext uri="{0D108BD9-81ED-4DB2-BD59-A6C34878D82A}">
                    <a16:rowId xmlns:a16="http://schemas.microsoft.com/office/drawing/2014/main" xmlns="" val="3665630024"/>
                  </a:ext>
                </a:extLst>
              </a:tr>
              <a:tr h="367225">
                <a:tc>
                  <a:txBody>
                    <a:bodyPr/>
                    <a:lstStyle/>
                    <a:p>
                      <a:endParaRPr lang="en-AU" dirty="0"/>
                    </a:p>
                  </a:txBody>
                  <a:tcPr/>
                </a:tc>
                <a:tc>
                  <a:txBody>
                    <a:bodyPr/>
                    <a:lstStyle/>
                    <a:p>
                      <a:endParaRPr lang="en-AU" dirty="0"/>
                    </a:p>
                  </a:txBody>
                  <a:tcPr/>
                </a:tc>
                <a:extLst>
                  <a:ext uri="{0D108BD9-81ED-4DB2-BD59-A6C34878D82A}">
                    <a16:rowId xmlns:a16="http://schemas.microsoft.com/office/drawing/2014/main" xmlns="" val="258470398"/>
                  </a:ext>
                </a:extLst>
              </a:tr>
              <a:tr h="367225">
                <a:tc>
                  <a:txBody>
                    <a:bodyPr/>
                    <a:lstStyle/>
                    <a:p>
                      <a:endParaRPr lang="en-AU" dirty="0"/>
                    </a:p>
                  </a:txBody>
                  <a:tcPr/>
                </a:tc>
                <a:tc>
                  <a:txBody>
                    <a:bodyPr/>
                    <a:lstStyle/>
                    <a:p>
                      <a:endParaRPr lang="en-AU" dirty="0"/>
                    </a:p>
                  </a:txBody>
                  <a:tcPr/>
                </a:tc>
                <a:extLst>
                  <a:ext uri="{0D108BD9-81ED-4DB2-BD59-A6C34878D82A}">
                    <a16:rowId xmlns:a16="http://schemas.microsoft.com/office/drawing/2014/main" xmlns="" val="3790371157"/>
                  </a:ext>
                </a:extLst>
              </a:tr>
              <a:tr h="367225">
                <a:tc>
                  <a:txBody>
                    <a:bodyPr/>
                    <a:lstStyle/>
                    <a:p>
                      <a:endParaRPr lang="en-AU" dirty="0"/>
                    </a:p>
                  </a:txBody>
                  <a:tcPr/>
                </a:tc>
                <a:tc>
                  <a:txBody>
                    <a:bodyPr/>
                    <a:lstStyle/>
                    <a:p>
                      <a:endParaRPr lang="en-AU" dirty="0"/>
                    </a:p>
                  </a:txBody>
                  <a:tcPr/>
                </a:tc>
                <a:extLst>
                  <a:ext uri="{0D108BD9-81ED-4DB2-BD59-A6C34878D82A}">
                    <a16:rowId xmlns:a16="http://schemas.microsoft.com/office/drawing/2014/main" xmlns="" val="2521333766"/>
                  </a:ext>
                </a:extLst>
              </a:tr>
              <a:tr h="367225">
                <a:tc>
                  <a:txBody>
                    <a:bodyPr/>
                    <a:lstStyle/>
                    <a:p>
                      <a:endParaRPr lang="en-AU" dirty="0"/>
                    </a:p>
                  </a:txBody>
                  <a:tcPr/>
                </a:tc>
                <a:tc>
                  <a:txBody>
                    <a:bodyPr/>
                    <a:lstStyle/>
                    <a:p>
                      <a:endParaRPr lang="en-AU" dirty="0"/>
                    </a:p>
                  </a:txBody>
                  <a:tcPr/>
                </a:tc>
                <a:extLst>
                  <a:ext uri="{0D108BD9-81ED-4DB2-BD59-A6C34878D82A}">
                    <a16:rowId xmlns:a16="http://schemas.microsoft.com/office/drawing/2014/main" xmlns="" val="3037999346"/>
                  </a:ext>
                </a:extLst>
              </a:tr>
              <a:tr h="367225">
                <a:tc>
                  <a:txBody>
                    <a:bodyPr/>
                    <a:lstStyle/>
                    <a:p>
                      <a:endParaRPr lang="en-AU" dirty="0"/>
                    </a:p>
                  </a:txBody>
                  <a:tcPr/>
                </a:tc>
                <a:tc>
                  <a:txBody>
                    <a:bodyPr/>
                    <a:lstStyle/>
                    <a:p>
                      <a:endParaRPr lang="en-AU" dirty="0"/>
                    </a:p>
                  </a:txBody>
                  <a:tcPr/>
                </a:tc>
                <a:extLst>
                  <a:ext uri="{0D108BD9-81ED-4DB2-BD59-A6C34878D82A}">
                    <a16:rowId xmlns:a16="http://schemas.microsoft.com/office/drawing/2014/main" xmlns="" val="1001548528"/>
                  </a:ext>
                </a:extLst>
              </a:tr>
              <a:tr h="367225">
                <a:tc>
                  <a:txBody>
                    <a:bodyPr/>
                    <a:lstStyle/>
                    <a:p>
                      <a:endParaRPr lang="en-AU" dirty="0"/>
                    </a:p>
                  </a:txBody>
                  <a:tcPr/>
                </a:tc>
                <a:tc>
                  <a:txBody>
                    <a:bodyPr/>
                    <a:lstStyle/>
                    <a:p>
                      <a:endParaRPr lang="en-AU" dirty="0"/>
                    </a:p>
                  </a:txBody>
                  <a:tcPr/>
                </a:tc>
                <a:extLst>
                  <a:ext uri="{0D108BD9-81ED-4DB2-BD59-A6C34878D82A}">
                    <a16:rowId xmlns:a16="http://schemas.microsoft.com/office/drawing/2014/main" xmlns="" val="3757060123"/>
                  </a:ext>
                </a:extLst>
              </a:tr>
            </a:tbl>
          </a:graphicData>
        </a:graphic>
      </p:graphicFrame>
      <p:sp>
        <p:nvSpPr>
          <p:cNvPr id="3" name="TextBox 2">
            <a:extLst>
              <a:ext uri="{FF2B5EF4-FFF2-40B4-BE49-F238E27FC236}">
                <a16:creationId xmlns:a16="http://schemas.microsoft.com/office/drawing/2014/main" xmlns="" id="{55BCE8B5-12F7-4C97-B029-45B8C70A8EB3}"/>
              </a:ext>
            </a:extLst>
          </p:cNvPr>
          <p:cNvSpPr txBox="1"/>
          <p:nvPr/>
        </p:nvSpPr>
        <p:spPr>
          <a:xfrm>
            <a:off x="4858623" y="151002"/>
            <a:ext cx="2230074" cy="338554"/>
          </a:xfrm>
          <a:prstGeom prst="rect">
            <a:avLst/>
          </a:prstGeom>
          <a:noFill/>
        </p:spPr>
        <p:txBody>
          <a:bodyPr wrap="square" rtlCol="0">
            <a:spAutoFit/>
          </a:bodyPr>
          <a:lstStyle/>
          <a:p>
            <a:r>
              <a:rPr lang="en-AU" sz="1600" dirty="0">
                <a:latin typeface="Arial" panose="020B0604020202020204" pitchFamily="34" charset="0"/>
                <a:cs typeface="Arial" panose="020B0604020202020204" pitchFamily="34" charset="0"/>
              </a:rPr>
              <a:t>Content Changes</a:t>
            </a:r>
          </a:p>
        </p:txBody>
      </p:sp>
    </p:spTree>
    <p:extLst>
      <p:ext uri="{BB962C8B-B14F-4D97-AF65-F5344CB8AC3E}">
        <p14:creationId xmlns:p14="http://schemas.microsoft.com/office/powerpoint/2010/main" xmlns="" val="35225092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B58C6D09-AA34-468C-BD67-5CBB3908ADFF}"/>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12256316" cy="6858000"/>
          </a:xfrm>
          <a:prstGeom prst="rect">
            <a:avLst/>
          </a:prstGeom>
        </p:spPr>
      </p:pic>
      <p:graphicFrame>
        <p:nvGraphicFramePr>
          <p:cNvPr id="2" name="Table 5">
            <a:extLst>
              <a:ext uri="{FF2B5EF4-FFF2-40B4-BE49-F238E27FC236}">
                <a16:creationId xmlns:a16="http://schemas.microsoft.com/office/drawing/2014/main" xmlns="" id="{F3E5AD9B-B838-44C9-8276-59153D52971C}"/>
              </a:ext>
            </a:extLst>
          </p:cNvPr>
          <p:cNvGraphicFramePr>
            <a:graphicFrameLocks noGrp="1"/>
          </p:cNvGraphicFramePr>
          <p:nvPr>
            <p:extLst>
              <p:ext uri="{D42A27DB-BD31-4B8C-83A1-F6EECF244321}">
                <p14:modId xmlns:p14="http://schemas.microsoft.com/office/powerpoint/2010/main" xmlns="" val="132031118"/>
              </p:ext>
            </p:extLst>
          </p:nvPr>
        </p:nvGraphicFramePr>
        <p:xfrm>
          <a:off x="1" y="3596448"/>
          <a:ext cx="12256315" cy="3261552"/>
        </p:xfrm>
        <a:graphic>
          <a:graphicData uri="http://schemas.openxmlformats.org/drawingml/2006/table">
            <a:tbl>
              <a:tblPr firstRow="1" bandRow="1">
                <a:tableStyleId>{5C22544A-7EE6-4342-B048-85BDC9FD1C3A}</a:tableStyleId>
              </a:tblPr>
              <a:tblGrid>
                <a:gridCol w="12256315">
                  <a:extLst>
                    <a:ext uri="{9D8B030D-6E8A-4147-A177-3AD203B41FA5}">
                      <a16:colId xmlns:a16="http://schemas.microsoft.com/office/drawing/2014/main" xmlns="" val="1925834702"/>
                    </a:ext>
                  </a:extLst>
                </a:gridCol>
              </a:tblGrid>
              <a:tr h="3261552">
                <a:tc>
                  <a:txBody>
                    <a:bodyPr/>
                    <a:lstStyle/>
                    <a:p>
                      <a:pPr>
                        <a:spcBef>
                          <a:spcPts val="200"/>
                        </a:spcBef>
                        <a:spcAft>
                          <a:spcPts val="200"/>
                        </a:spcAft>
                      </a:pPr>
                      <a:r>
                        <a:rPr lang="en-US" sz="1200" b="0" kern="1200" dirty="0">
                          <a:solidFill>
                            <a:schemeClr val="lt1"/>
                          </a:solidFill>
                          <a:effectLst/>
                          <a:latin typeface="Arial" panose="020B0604020202020204" pitchFamily="34" charset="0"/>
                          <a:ea typeface="+mn-ea"/>
                          <a:cs typeface="Arial" panose="020B0604020202020204" pitchFamily="34" charset="0"/>
                        </a:rPr>
                        <a:t>In 1978 the late Jonathan Langdale and Mike Gibb from the Tunbridge Wells CC conceived and planned the Festival.  Jonathan was responsible for the day to day running of it and Mike the pre Festival admin. 1979 saw the first Festival with four clubs Tunbridge Wells, Bexley, Holmesdale and Sevenoaks Vine participating over four days at the Nevill Cricket Ground. The aims of the Festival was just that, a Festival of cricket providing opportunities for young players to play longer matches of 40 overs per innings with a bowling limit of 9 overs per bowler. </a:t>
                      </a:r>
                      <a:r>
                        <a:rPr lang="en-AU" sz="1200" b="0" kern="1200" dirty="0">
                          <a:solidFill>
                            <a:schemeClr val="bg1"/>
                          </a:solidFill>
                          <a:effectLst/>
                          <a:latin typeface="Arial" panose="020B0604020202020204" pitchFamily="34" charset="0"/>
                          <a:cs typeface="Arial" panose="020B0604020202020204" pitchFamily="34" charset="0"/>
                        </a:rPr>
                        <a:t>There was also a unique age ruling introduced where all players had to be under the age of 17 by 1</a:t>
                      </a:r>
                      <a:r>
                        <a:rPr lang="en-AU" sz="1200" b="0" kern="1200" baseline="30000" dirty="0">
                          <a:solidFill>
                            <a:schemeClr val="bg1"/>
                          </a:solidFill>
                          <a:effectLst/>
                          <a:latin typeface="Arial" panose="020B0604020202020204" pitchFamily="34" charset="0"/>
                          <a:cs typeface="Arial" panose="020B0604020202020204" pitchFamily="34" charset="0"/>
                        </a:rPr>
                        <a:t>st</a:t>
                      </a:r>
                      <a:r>
                        <a:rPr lang="en-AU" sz="1200" b="0" kern="1200" dirty="0">
                          <a:solidFill>
                            <a:schemeClr val="bg1"/>
                          </a:solidFill>
                          <a:effectLst/>
                          <a:latin typeface="Arial" panose="020B0604020202020204" pitchFamily="34" charset="0"/>
                          <a:cs typeface="Arial" panose="020B0604020202020204" pitchFamily="34" charset="0"/>
                        </a:rPr>
                        <a:t> March. </a:t>
                      </a:r>
                    </a:p>
                    <a:p>
                      <a:pPr>
                        <a:spcBef>
                          <a:spcPts val="200"/>
                        </a:spcBef>
                        <a:spcAft>
                          <a:spcPts val="200"/>
                        </a:spcAft>
                      </a:pPr>
                      <a:r>
                        <a:rPr lang="en-US" sz="1200" b="0" kern="1200" dirty="0">
                          <a:solidFill>
                            <a:schemeClr val="bg1"/>
                          </a:solidFill>
                          <a:effectLst/>
                          <a:latin typeface="Arial" panose="020B0604020202020204" pitchFamily="34" charset="0"/>
                          <a:cs typeface="Arial" panose="020B0604020202020204" pitchFamily="34" charset="0"/>
                        </a:rPr>
                        <a:t>Individual performance awards for batting, bowling, wicketkeeping and fielding were introduced at various stages of the Festival. </a:t>
                      </a:r>
                      <a:r>
                        <a:rPr lang="en-US" sz="1200" b="0" kern="1200" dirty="0">
                          <a:solidFill>
                            <a:schemeClr val="lt1"/>
                          </a:solidFill>
                          <a:effectLst/>
                          <a:latin typeface="Arial" panose="020B0604020202020204" pitchFamily="34" charset="0"/>
                          <a:ea typeface="+mn-ea"/>
                          <a:cs typeface="Arial" panose="020B0604020202020204" pitchFamily="34" charset="0"/>
                        </a:rPr>
                        <a:t>Shortly afterwards, the Festival became an 8 team tournament following invitations to Dartford, Bromley, Gravesend and Beckenham. This operated through two groups of 4 teams and matches being played both morning and afternoon and on both pitches at the Nevill. Sidcup replaced Gravesend in 1983 before being replaced by the Border League XI. </a:t>
                      </a:r>
                      <a:r>
                        <a:rPr lang="en-AU" sz="1200" b="0" kern="1200" dirty="0">
                          <a:solidFill>
                            <a:schemeClr val="bg1"/>
                          </a:solidFill>
                          <a:effectLst/>
                          <a:latin typeface="Arial" panose="020B0604020202020204" pitchFamily="34" charset="0"/>
                          <a:cs typeface="Arial" panose="020B0604020202020204" pitchFamily="34" charset="0"/>
                        </a:rPr>
                        <a:t>Gore Court replaced Holmesdale in 1988.</a:t>
                      </a:r>
                      <a:endParaRPr lang="en-US" sz="1200" b="0" kern="1200" dirty="0">
                        <a:solidFill>
                          <a:schemeClr val="lt1"/>
                        </a:solidFill>
                        <a:effectLst/>
                        <a:latin typeface="Arial" panose="020B0604020202020204" pitchFamily="34" charset="0"/>
                        <a:ea typeface="+mn-ea"/>
                        <a:cs typeface="Arial" panose="020B0604020202020204" pitchFamily="34" charset="0"/>
                      </a:endParaRPr>
                    </a:p>
                    <a:p>
                      <a:pPr>
                        <a:spcBef>
                          <a:spcPts val="200"/>
                        </a:spcBef>
                        <a:spcAft>
                          <a:spcPts val="200"/>
                        </a:spcAft>
                      </a:pPr>
                      <a:r>
                        <a:rPr lang="en-US" sz="1200" b="0" kern="1200" dirty="0">
                          <a:solidFill>
                            <a:schemeClr val="lt1"/>
                          </a:solidFill>
                          <a:effectLst/>
                          <a:latin typeface="Arial" panose="020B0604020202020204" pitchFamily="34" charset="0"/>
                          <a:ea typeface="+mn-ea"/>
                          <a:cs typeface="Arial" panose="020B0604020202020204" pitchFamily="34" charset="0"/>
                        </a:rPr>
                        <a:t>Group matches retained the 40 overs per innings format with</a:t>
                      </a:r>
                      <a:r>
                        <a:rPr lang="en-AU" sz="1200" b="0" kern="1200" dirty="0">
                          <a:solidFill>
                            <a:schemeClr val="bg1"/>
                          </a:solidFill>
                          <a:effectLst/>
                          <a:latin typeface="Arial" panose="020B0604020202020204" pitchFamily="34" charset="0"/>
                          <a:cs typeface="Arial" panose="020B0604020202020204" pitchFamily="34" charset="0"/>
                        </a:rPr>
                        <a:t> a limit of 9 overs per bowler. Five points were awarded for a win, three points for a winning draw and one point awarded for a losing draw. The top team would progress to the final and the second placed team would play in the 3</a:t>
                      </a:r>
                      <a:r>
                        <a:rPr lang="en-AU" sz="1200" b="0" kern="1200" baseline="30000" dirty="0">
                          <a:solidFill>
                            <a:schemeClr val="bg1"/>
                          </a:solidFill>
                          <a:effectLst/>
                          <a:latin typeface="Arial" panose="020B0604020202020204" pitchFamily="34" charset="0"/>
                          <a:cs typeface="Arial" panose="020B0604020202020204" pitchFamily="34" charset="0"/>
                        </a:rPr>
                        <a:t>rd</a:t>
                      </a:r>
                      <a:r>
                        <a:rPr lang="en-AU" sz="1200" b="0" kern="1200" dirty="0">
                          <a:solidFill>
                            <a:schemeClr val="bg1"/>
                          </a:solidFill>
                          <a:effectLst/>
                          <a:latin typeface="Arial" panose="020B0604020202020204" pitchFamily="34" charset="0"/>
                          <a:cs typeface="Arial" panose="020B0604020202020204" pitchFamily="34" charset="0"/>
                        </a:rPr>
                        <a:t>/4</a:t>
                      </a:r>
                      <a:r>
                        <a:rPr lang="en-AU" sz="1200" b="0" kern="1200" baseline="30000" dirty="0">
                          <a:solidFill>
                            <a:schemeClr val="bg1"/>
                          </a:solidFill>
                          <a:effectLst/>
                          <a:latin typeface="Arial" panose="020B0604020202020204" pitchFamily="34" charset="0"/>
                          <a:cs typeface="Arial" panose="020B0604020202020204" pitchFamily="34" charset="0"/>
                        </a:rPr>
                        <a:t>th</a:t>
                      </a:r>
                      <a:r>
                        <a:rPr lang="en-AU" sz="1200" b="0" kern="1200" dirty="0">
                          <a:solidFill>
                            <a:schemeClr val="bg1"/>
                          </a:solidFill>
                          <a:effectLst/>
                          <a:latin typeface="Arial" panose="020B0604020202020204" pitchFamily="34" charset="0"/>
                          <a:cs typeface="Arial" panose="020B0604020202020204" pitchFamily="34" charset="0"/>
                        </a:rPr>
                        <a:t> play off match on the top pitch. Each game on the finals day would be 90 over matches (45 overs each) with a 10 overs per bowler. After Jonathan Langdale &amp; Mike Gibb stood down, the Festival was run by the Kent Cricket Board in 1999 &amp; 2000 and the Festival became an under 16 age group tournament and new clubs including Hayes and Lordswood were invited to participate. </a:t>
                      </a:r>
                      <a:r>
                        <a:rPr lang="en-US" sz="1200" b="0" kern="1200" dirty="0">
                          <a:solidFill>
                            <a:schemeClr val="lt1"/>
                          </a:solidFill>
                          <a:effectLst/>
                          <a:latin typeface="Arial" panose="020B0604020202020204" pitchFamily="34" charset="0"/>
                          <a:ea typeface="+mn-ea"/>
                          <a:cs typeface="Arial" panose="020B0604020202020204" pitchFamily="34" charset="0"/>
                        </a:rPr>
                        <a:t>The lack of sponsor resulted in the Festival returning to its </a:t>
                      </a:r>
                      <a:r>
                        <a:rPr lang="en-AU" sz="1200" b="0" kern="1200" dirty="0">
                          <a:solidFill>
                            <a:schemeClr val="bg1"/>
                          </a:solidFill>
                          <a:effectLst/>
                          <a:latin typeface="Arial" panose="020B0604020202020204" pitchFamily="34" charset="0"/>
                          <a:cs typeface="Arial" panose="020B0604020202020204" pitchFamily="34" charset="0"/>
                        </a:rPr>
                        <a:t>Tunbridge Wells CC </a:t>
                      </a:r>
                      <a:r>
                        <a:rPr lang="en-US" sz="1200" b="0" kern="1200" dirty="0">
                          <a:solidFill>
                            <a:schemeClr val="lt1"/>
                          </a:solidFill>
                          <a:effectLst/>
                          <a:latin typeface="Arial" panose="020B0604020202020204" pitchFamily="34" charset="0"/>
                          <a:ea typeface="+mn-ea"/>
                          <a:cs typeface="Arial" panose="020B0604020202020204" pitchFamily="34" charset="0"/>
                        </a:rPr>
                        <a:t>roots in 2001. </a:t>
                      </a:r>
                      <a:endParaRPr lang="en-AU" sz="1200" b="0" kern="1200" dirty="0">
                        <a:solidFill>
                          <a:schemeClr val="bg1"/>
                        </a:solidFill>
                        <a:effectLst/>
                        <a:latin typeface="Arial" panose="020B0604020202020204" pitchFamily="34" charset="0"/>
                        <a:cs typeface="Arial" panose="020B0604020202020204" pitchFamily="34" charset="0"/>
                      </a:endParaRPr>
                    </a:p>
                    <a:p>
                      <a:pPr>
                        <a:spcBef>
                          <a:spcPts val="200"/>
                        </a:spcBef>
                        <a:spcAft>
                          <a:spcPts val="200"/>
                        </a:spcAft>
                      </a:pPr>
                      <a:r>
                        <a:rPr lang="en-AU" sz="1200" b="0" kern="1200" dirty="0">
                          <a:solidFill>
                            <a:schemeClr val="bg1"/>
                          </a:solidFill>
                          <a:effectLst/>
                          <a:latin typeface="Arial" panose="020B0604020202020204" pitchFamily="34" charset="0"/>
                          <a:cs typeface="Arial" panose="020B0604020202020204" pitchFamily="34" charset="0"/>
                        </a:rPr>
                        <a:t>The under 17 by the 1</a:t>
                      </a:r>
                      <a:r>
                        <a:rPr lang="en-AU" sz="1200" b="0" kern="1200" baseline="30000" dirty="0">
                          <a:solidFill>
                            <a:schemeClr val="bg1"/>
                          </a:solidFill>
                          <a:effectLst/>
                          <a:latin typeface="Arial" panose="020B0604020202020204" pitchFamily="34" charset="0"/>
                          <a:cs typeface="Arial" panose="020B0604020202020204" pitchFamily="34" charset="0"/>
                        </a:rPr>
                        <a:t>st</a:t>
                      </a:r>
                      <a:r>
                        <a:rPr lang="en-AU" sz="1200" b="0" kern="1200" dirty="0">
                          <a:solidFill>
                            <a:schemeClr val="bg1"/>
                          </a:solidFill>
                          <a:effectLst/>
                          <a:latin typeface="Arial" panose="020B0604020202020204" pitchFamily="34" charset="0"/>
                          <a:cs typeface="Arial" panose="020B0604020202020204" pitchFamily="34" charset="0"/>
                        </a:rPr>
                        <a:t> March ruling was reinstated until around 2003, then the Festival became a fully under 17 Festival based on the school year. The playing format has shifted over time where the group matches are now 35 overs each and a win/lose point system has been introduced. Both the Final and the 3</a:t>
                      </a:r>
                      <a:r>
                        <a:rPr lang="en-AU" sz="1200" b="0" kern="1200" baseline="30000" dirty="0">
                          <a:solidFill>
                            <a:schemeClr val="bg1"/>
                          </a:solidFill>
                          <a:effectLst/>
                          <a:latin typeface="Arial" panose="020B0604020202020204" pitchFamily="34" charset="0"/>
                          <a:cs typeface="Arial" panose="020B0604020202020204" pitchFamily="34" charset="0"/>
                        </a:rPr>
                        <a:t>rd</a:t>
                      </a:r>
                      <a:r>
                        <a:rPr lang="en-AU" sz="1200" b="0" kern="1200" dirty="0">
                          <a:solidFill>
                            <a:schemeClr val="bg1"/>
                          </a:solidFill>
                          <a:effectLst/>
                          <a:latin typeface="Arial" panose="020B0604020202020204" pitchFamily="34" charset="0"/>
                          <a:cs typeface="Arial" panose="020B0604020202020204" pitchFamily="34" charset="0"/>
                        </a:rPr>
                        <a:t> &amp; 4</a:t>
                      </a:r>
                      <a:r>
                        <a:rPr lang="en-AU" sz="1200" b="0" kern="1200" baseline="30000" dirty="0">
                          <a:solidFill>
                            <a:schemeClr val="bg1"/>
                          </a:solidFill>
                          <a:effectLst/>
                          <a:latin typeface="Arial" panose="020B0604020202020204" pitchFamily="34" charset="0"/>
                          <a:cs typeface="Arial" panose="020B0604020202020204" pitchFamily="34" charset="0"/>
                        </a:rPr>
                        <a:t>th</a:t>
                      </a:r>
                      <a:r>
                        <a:rPr lang="en-AU" sz="1200" b="0" kern="1200" dirty="0">
                          <a:solidFill>
                            <a:schemeClr val="bg1"/>
                          </a:solidFill>
                          <a:effectLst/>
                          <a:latin typeface="Arial" panose="020B0604020202020204" pitchFamily="34" charset="0"/>
                          <a:cs typeface="Arial" panose="020B0604020202020204" pitchFamily="34" charset="0"/>
                        </a:rPr>
                        <a:t> play-off have remained 45 overs each.</a:t>
                      </a:r>
                    </a:p>
                    <a:p>
                      <a:pPr marL="0" marR="0" lvl="0" indent="0" algn="l" defTabSz="914400" rtl="0" eaLnBrk="1" fontAlgn="auto" latinLnBrk="0" hangingPunct="1">
                        <a:lnSpc>
                          <a:spcPct val="100000"/>
                        </a:lnSpc>
                        <a:spcBef>
                          <a:spcPts val="200"/>
                        </a:spcBef>
                        <a:spcAft>
                          <a:spcPts val="200"/>
                        </a:spcAft>
                        <a:buClrTx/>
                        <a:buSzTx/>
                        <a:buFontTx/>
                        <a:buNone/>
                        <a:tabLst/>
                        <a:defRPr/>
                      </a:pPr>
                      <a:r>
                        <a:rPr lang="en-US" sz="1200" b="0" kern="1200" dirty="0">
                          <a:solidFill>
                            <a:schemeClr val="lt1"/>
                          </a:solidFill>
                          <a:effectLst/>
                          <a:latin typeface="Arial" panose="020B0604020202020204" pitchFamily="34" charset="0"/>
                          <a:ea typeface="+mn-ea"/>
                          <a:cs typeface="Arial" panose="020B0604020202020204" pitchFamily="34" charset="0"/>
                        </a:rPr>
                        <a:t>Sadly, the visionary Jonathan Langdale is no longer with us, David Marshall and others are to be thanked for continuing to run this wonderful Festival in Jonathan’s memory and to provide wonderful cricket opportunities for young cricketers. </a:t>
                      </a:r>
                      <a:endParaRPr lang="en-AU" sz="1200" b="0" kern="1200" dirty="0">
                        <a:solidFill>
                          <a:schemeClr val="lt1"/>
                        </a:solidFill>
                        <a:effectLst/>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xmlns="" val="28645783"/>
                  </a:ext>
                </a:extLst>
              </a:tr>
            </a:tbl>
          </a:graphicData>
        </a:graphic>
      </p:graphicFrame>
      <p:sp>
        <p:nvSpPr>
          <p:cNvPr id="3" name="TextBox 2">
            <a:extLst>
              <a:ext uri="{FF2B5EF4-FFF2-40B4-BE49-F238E27FC236}">
                <a16:creationId xmlns:a16="http://schemas.microsoft.com/office/drawing/2014/main" xmlns="" id="{05C21C54-6B97-4E4A-BBF9-42E40940297A}"/>
              </a:ext>
            </a:extLst>
          </p:cNvPr>
          <p:cNvSpPr txBox="1"/>
          <p:nvPr/>
        </p:nvSpPr>
        <p:spPr>
          <a:xfrm>
            <a:off x="4920842" y="234892"/>
            <a:ext cx="2117521" cy="523220"/>
          </a:xfrm>
          <a:prstGeom prst="rect">
            <a:avLst/>
          </a:prstGeom>
          <a:noFill/>
        </p:spPr>
        <p:txBody>
          <a:bodyPr wrap="square" rtlCol="0">
            <a:spAutoFit/>
          </a:bodyPr>
          <a:lstStyle/>
          <a:p>
            <a:r>
              <a:rPr lang="en-AU" sz="2800" dirty="0">
                <a:latin typeface="Arial" panose="020B0604020202020204" pitchFamily="34" charset="0"/>
                <a:cs typeface="Arial" panose="020B0604020202020204" pitchFamily="34" charset="0"/>
              </a:rPr>
              <a:t>Introduction</a:t>
            </a:r>
          </a:p>
        </p:txBody>
      </p:sp>
    </p:spTree>
    <p:extLst>
      <p:ext uri="{BB962C8B-B14F-4D97-AF65-F5344CB8AC3E}">
        <p14:creationId xmlns:p14="http://schemas.microsoft.com/office/powerpoint/2010/main" xmlns="" val="21292598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D60B9BFB-E30D-4774-9669-9B7526D0A74C}"/>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 y="0"/>
            <a:ext cx="12164602" cy="6858000"/>
          </a:xfrm>
          <a:prstGeom prst="rect">
            <a:avLst/>
          </a:prstGeom>
        </p:spPr>
      </p:pic>
      <p:pic>
        <p:nvPicPr>
          <p:cNvPr id="6" name="Picture 5">
            <a:extLst>
              <a:ext uri="{FF2B5EF4-FFF2-40B4-BE49-F238E27FC236}">
                <a16:creationId xmlns:a16="http://schemas.microsoft.com/office/drawing/2014/main" xmlns="" id="{F89CBBE5-46B7-413B-9573-5E031F4C2E26}"/>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823484" y="384871"/>
            <a:ext cx="8517636" cy="6088258"/>
          </a:xfrm>
          <a:prstGeom prst="rect">
            <a:avLst/>
          </a:prstGeom>
        </p:spPr>
      </p:pic>
      <p:sp>
        <p:nvSpPr>
          <p:cNvPr id="4" name="Slide Number Placeholder 3">
            <a:extLst>
              <a:ext uri="{FF2B5EF4-FFF2-40B4-BE49-F238E27FC236}">
                <a16:creationId xmlns:a16="http://schemas.microsoft.com/office/drawing/2014/main" xmlns="" id="{DEDAD7FC-4D18-47CA-BAEC-24A977A8E08F}"/>
              </a:ext>
            </a:extLst>
          </p:cNvPr>
          <p:cNvSpPr>
            <a:spLocks noGrp="1"/>
          </p:cNvSpPr>
          <p:nvPr>
            <p:ph type="sldNum" sz="quarter" idx="12"/>
          </p:nvPr>
        </p:nvSpPr>
        <p:spPr/>
        <p:txBody>
          <a:bodyPr/>
          <a:lstStyle/>
          <a:p>
            <a:fld id="{9A515EBF-899B-4110-93F0-8BEA5519BECF}" type="slidenum">
              <a:rPr lang="en-AU" smtClean="0"/>
              <a:pPr/>
              <a:t>3</a:t>
            </a:fld>
            <a:endParaRPr lang="en-AU" dirty="0"/>
          </a:p>
        </p:txBody>
      </p:sp>
    </p:spTree>
    <p:extLst>
      <p:ext uri="{BB962C8B-B14F-4D97-AF65-F5344CB8AC3E}">
        <p14:creationId xmlns:p14="http://schemas.microsoft.com/office/powerpoint/2010/main" xmlns="" val="1424662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9F828FE1-1689-4217-9EF5-4C5039FBAA89}"/>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31150"/>
            <a:ext cx="12192000" cy="6858000"/>
          </a:xfrm>
          <a:prstGeom prst="rect">
            <a:avLst/>
          </a:prstGeom>
        </p:spPr>
      </p:pic>
      <p:graphicFrame>
        <p:nvGraphicFramePr>
          <p:cNvPr id="2" name="Table 9">
            <a:extLst>
              <a:ext uri="{FF2B5EF4-FFF2-40B4-BE49-F238E27FC236}">
                <a16:creationId xmlns:a16="http://schemas.microsoft.com/office/drawing/2014/main" xmlns="" id="{5E539F95-4207-45CD-90B8-A3AD08B81255}"/>
              </a:ext>
            </a:extLst>
          </p:cNvPr>
          <p:cNvGraphicFramePr>
            <a:graphicFrameLocks noGrp="1"/>
          </p:cNvGraphicFramePr>
          <p:nvPr>
            <p:extLst>
              <p:ext uri="{D42A27DB-BD31-4B8C-83A1-F6EECF244321}">
                <p14:modId xmlns:p14="http://schemas.microsoft.com/office/powerpoint/2010/main" xmlns="" val="1295921513"/>
              </p:ext>
            </p:extLst>
          </p:nvPr>
        </p:nvGraphicFramePr>
        <p:xfrm>
          <a:off x="125833" y="849028"/>
          <a:ext cx="5947796" cy="4450080"/>
        </p:xfrm>
        <a:graphic>
          <a:graphicData uri="http://schemas.openxmlformats.org/drawingml/2006/table">
            <a:tbl>
              <a:tblPr firstRow="1" bandRow="1">
                <a:tableStyleId>{5C22544A-7EE6-4342-B048-85BDC9FD1C3A}</a:tableStyleId>
              </a:tblPr>
              <a:tblGrid>
                <a:gridCol w="550875">
                  <a:extLst>
                    <a:ext uri="{9D8B030D-6E8A-4147-A177-3AD203B41FA5}">
                      <a16:colId xmlns:a16="http://schemas.microsoft.com/office/drawing/2014/main" xmlns="" val="2328962960"/>
                    </a:ext>
                  </a:extLst>
                </a:gridCol>
                <a:gridCol w="1333851">
                  <a:extLst>
                    <a:ext uri="{9D8B030D-6E8A-4147-A177-3AD203B41FA5}">
                      <a16:colId xmlns:a16="http://schemas.microsoft.com/office/drawing/2014/main" xmlns="" val="1831108470"/>
                    </a:ext>
                  </a:extLst>
                </a:gridCol>
                <a:gridCol w="1300292">
                  <a:extLst>
                    <a:ext uri="{9D8B030D-6E8A-4147-A177-3AD203B41FA5}">
                      <a16:colId xmlns:a16="http://schemas.microsoft.com/office/drawing/2014/main" xmlns="" val="693677449"/>
                    </a:ext>
                  </a:extLst>
                </a:gridCol>
                <a:gridCol w="1359017">
                  <a:extLst>
                    <a:ext uri="{9D8B030D-6E8A-4147-A177-3AD203B41FA5}">
                      <a16:colId xmlns:a16="http://schemas.microsoft.com/office/drawing/2014/main" xmlns="" val="2465792774"/>
                    </a:ext>
                  </a:extLst>
                </a:gridCol>
                <a:gridCol w="1403761">
                  <a:extLst>
                    <a:ext uri="{9D8B030D-6E8A-4147-A177-3AD203B41FA5}">
                      <a16:colId xmlns:a16="http://schemas.microsoft.com/office/drawing/2014/main" xmlns="" val="794968238"/>
                    </a:ext>
                  </a:extLst>
                </a:gridCol>
              </a:tblGrid>
              <a:tr h="370840">
                <a:tc>
                  <a:txBody>
                    <a:bodyPr/>
                    <a:lstStyle/>
                    <a:p>
                      <a:r>
                        <a:rPr lang="en-AU" sz="1200" dirty="0">
                          <a:latin typeface="Arial" panose="020B0604020202020204" pitchFamily="34" charset="0"/>
                          <a:cs typeface="Arial" panose="020B0604020202020204" pitchFamily="34" charset="0"/>
                        </a:rPr>
                        <a:t>Year</a:t>
                      </a:r>
                    </a:p>
                  </a:txBody>
                  <a:tcPr>
                    <a:solidFill>
                      <a:srgbClr val="990033"/>
                    </a:solidFill>
                  </a:tcPr>
                </a:tc>
                <a:tc>
                  <a:txBody>
                    <a:bodyPr/>
                    <a:lstStyle/>
                    <a:p>
                      <a:r>
                        <a:rPr lang="en-AU" sz="1200" dirty="0">
                          <a:latin typeface="Arial" panose="020B0604020202020204" pitchFamily="34" charset="0"/>
                          <a:cs typeface="Arial" panose="020B0604020202020204" pitchFamily="34" charset="0"/>
                        </a:rPr>
                        <a:t>Winners</a:t>
                      </a:r>
                    </a:p>
                  </a:txBody>
                  <a:tcPr>
                    <a:solidFill>
                      <a:srgbClr val="990033"/>
                    </a:solidFill>
                  </a:tcPr>
                </a:tc>
                <a:tc>
                  <a:txBody>
                    <a:bodyPr/>
                    <a:lstStyle/>
                    <a:p>
                      <a:r>
                        <a:rPr lang="en-AU" sz="1200" dirty="0">
                          <a:latin typeface="Arial" panose="020B0604020202020204" pitchFamily="34" charset="0"/>
                          <a:cs typeface="Arial" panose="020B0604020202020204" pitchFamily="34" charset="0"/>
                        </a:rPr>
                        <a:t>Runners Up </a:t>
                      </a:r>
                    </a:p>
                  </a:txBody>
                  <a:tcPr>
                    <a:solidFill>
                      <a:srgbClr val="990033"/>
                    </a:solidFill>
                  </a:tcPr>
                </a:tc>
                <a:tc>
                  <a:txBody>
                    <a:bodyPr/>
                    <a:lstStyle/>
                    <a:p>
                      <a:r>
                        <a:rPr lang="en-AU" sz="1200" dirty="0">
                          <a:latin typeface="Arial" panose="020B0604020202020204" pitchFamily="34" charset="0"/>
                          <a:cs typeface="Arial" panose="020B0604020202020204" pitchFamily="34" charset="0"/>
                        </a:rPr>
                        <a:t>Third Place</a:t>
                      </a:r>
                    </a:p>
                  </a:txBody>
                  <a:tcPr>
                    <a:solidFill>
                      <a:srgbClr val="990033"/>
                    </a:solidFill>
                  </a:tcPr>
                </a:tc>
                <a:tc>
                  <a:txBody>
                    <a:bodyPr/>
                    <a:lstStyle/>
                    <a:p>
                      <a:r>
                        <a:rPr lang="en-AU" sz="1200" dirty="0">
                          <a:latin typeface="Arial" panose="020B0604020202020204" pitchFamily="34" charset="0"/>
                          <a:cs typeface="Arial" panose="020B0604020202020204" pitchFamily="34" charset="0"/>
                        </a:rPr>
                        <a:t>Fourth Place</a:t>
                      </a:r>
                    </a:p>
                  </a:txBody>
                  <a:tcPr>
                    <a:solidFill>
                      <a:srgbClr val="990033"/>
                    </a:solidFill>
                  </a:tcPr>
                </a:tc>
                <a:extLst>
                  <a:ext uri="{0D108BD9-81ED-4DB2-BD59-A6C34878D82A}">
                    <a16:rowId xmlns:a16="http://schemas.microsoft.com/office/drawing/2014/main" xmlns="" val="3886277121"/>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1979</a:t>
                      </a:r>
                    </a:p>
                  </a:txBody>
                  <a:tcPr>
                    <a:solidFill>
                      <a:srgbClr val="6699FF"/>
                    </a:solidFill>
                  </a:tcPr>
                </a:tc>
                <a:tc>
                  <a:txBody>
                    <a:bodyPr/>
                    <a:lstStyle/>
                    <a:p>
                      <a:r>
                        <a:rPr lang="en-AU" sz="1200" dirty="0">
                          <a:solidFill>
                            <a:schemeClr val="bg1"/>
                          </a:solidFill>
                          <a:latin typeface="Arial" panose="020B0604020202020204" pitchFamily="34" charset="0"/>
                          <a:cs typeface="Arial" panose="020B0604020202020204" pitchFamily="34" charset="0"/>
                        </a:rPr>
                        <a:t>Bexley</a:t>
                      </a:r>
                    </a:p>
                  </a:txBody>
                  <a:tcPr>
                    <a:solidFill>
                      <a:srgbClr val="6699FF"/>
                    </a:solidFill>
                  </a:tcPr>
                </a:tc>
                <a:tc>
                  <a:txBody>
                    <a:bodyPr/>
                    <a:lstStyle/>
                    <a:p>
                      <a:r>
                        <a:rPr lang="en-AU" sz="1200" dirty="0">
                          <a:solidFill>
                            <a:schemeClr val="bg1"/>
                          </a:solidFill>
                          <a:latin typeface="Arial" panose="020B0604020202020204" pitchFamily="34" charset="0"/>
                          <a:cs typeface="Arial" panose="020B0604020202020204" pitchFamily="34" charset="0"/>
                        </a:rPr>
                        <a:t>Sevenoaks Vine</a:t>
                      </a:r>
                    </a:p>
                  </a:txBody>
                  <a:tcPr>
                    <a:solidFill>
                      <a:srgbClr val="6699FF"/>
                    </a:solidFill>
                  </a:tcPr>
                </a:tc>
                <a:tc>
                  <a:txBody>
                    <a:bodyPr/>
                    <a:lstStyle/>
                    <a:p>
                      <a:r>
                        <a:rPr lang="en-AU" sz="1200" dirty="0">
                          <a:solidFill>
                            <a:schemeClr val="bg1"/>
                          </a:solidFill>
                          <a:latin typeface="Arial" panose="020B0604020202020204" pitchFamily="34" charset="0"/>
                          <a:cs typeface="Arial" panose="020B0604020202020204" pitchFamily="34" charset="0"/>
                        </a:rPr>
                        <a:t>No 3</a:t>
                      </a:r>
                      <a:r>
                        <a:rPr lang="en-AU" sz="1200" baseline="30000" dirty="0">
                          <a:solidFill>
                            <a:schemeClr val="bg1"/>
                          </a:solidFill>
                          <a:latin typeface="Arial" panose="020B0604020202020204" pitchFamily="34" charset="0"/>
                          <a:cs typeface="Arial" panose="020B0604020202020204" pitchFamily="34" charset="0"/>
                        </a:rPr>
                        <a:t>rd</a:t>
                      </a:r>
                      <a:r>
                        <a:rPr lang="en-AU" sz="1200" dirty="0">
                          <a:solidFill>
                            <a:schemeClr val="bg1"/>
                          </a:solidFill>
                          <a:latin typeface="Arial" panose="020B0604020202020204" pitchFamily="34" charset="0"/>
                          <a:cs typeface="Arial" panose="020B0604020202020204" pitchFamily="34" charset="0"/>
                        </a:rPr>
                        <a:t>/4</a:t>
                      </a:r>
                      <a:r>
                        <a:rPr lang="en-AU" sz="1200" baseline="30000" dirty="0">
                          <a:solidFill>
                            <a:schemeClr val="bg1"/>
                          </a:solidFill>
                          <a:latin typeface="Arial" panose="020B0604020202020204" pitchFamily="34" charset="0"/>
                          <a:cs typeface="Arial" panose="020B0604020202020204" pitchFamily="34" charset="0"/>
                        </a:rPr>
                        <a:t>th</a:t>
                      </a:r>
                      <a:r>
                        <a:rPr lang="en-AU" sz="1200" dirty="0">
                          <a:solidFill>
                            <a:schemeClr val="bg1"/>
                          </a:solidFill>
                          <a:latin typeface="Arial" panose="020B0604020202020204" pitchFamily="34" charset="0"/>
                          <a:cs typeface="Arial" panose="020B0604020202020204" pitchFamily="34" charset="0"/>
                        </a:rPr>
                        <a:t> play off</a:t>
                      </a:r>
                    </a:p>
                  </a:txBody>
                  <a:tcPr>
                    <a:solidFill>
                      <a:srgbClr val="6699FF"/>
                    </a:solidFill>
                  </a:tcPr>
                </a:tc>
                <a:tc>
                  <a:txBody>
                    <a:bodyPr/>
                    <a:lstStyle/>
                    <a:p>
                      <a:r>
                        <a:rPr lang="en-AU" sz="1200" dirty="0">
                          <a:solidFill>
                            <a:schemeClr val="bg1"/>
                          </a:solidFill>
                          <a:latin typeface="Arial" panose="020B0604020202020204" pitchFamily="34" charset="0"/>
                          <a:cs typeface="Arial" panose="020B0604020202020204" pitchFamily="34" charset="0"/>
                        </a:rPr>
                        <a:t>No 3</a:t>
                      </a:r>
                      <a:r>
                        <a:rPr lang="en-AU" sz="1200" baseline="30000" dirty="0">
                          <a:solidFill>
                            <a:schemeClr val="bg1"/>
                          </a:solidFill>
                          <a:latin typeface="Arial" panose="020B0604020202020204" pitchFamily="34" charset="0"/>
                          <a:cs typeface="Arial" panose="020B0604020202020204" pitchFamily="34" charset="0"/>
                        </a:rPr>
                        <a:t>rd</a:t>
                      </a:r>
                      <a:r>
                        <a:rPr lang="en-AU" sz="1200" dirty="0">
                          <a:solidFill>
                            <a:schemeClr val="bg1"/>
                          </a:solidFill>
                          <a:latin typeface="Arial" panose="020B0604020202020204" pitchFamily="34" charset="0"/>
                          <a:cs typeface="Arial" panose="020B0604020202020204" pitchFamily="34" charset="0"/>
                        </a:rPr>
                        <a:t>/4</a:t>
                      </a:r>
                      <a:r>
                        <a:rPr lang="en-AU" sz="1200" baseline="30000" dirty="0">
                          <a:solidFill>
                            <a:schemeClr val="bg1"/>
                          </a:solidFill>
                          <a:latin typeface="Arial" panose="020B0604020202020204" pitchFamily="34" charset="0"/>
                          <a:cs typeface="Arial" panose="020B0604020202020204" pitchFamily="34" charset="0"/>
                        </a:rPr>
                        <a:t>th</a:t>
                      </a:r>
                      <a:r>
                        <a:rPr lang="en-AU" sz="1200" dirty="0">
                          <a:solidFill>
                            <a:schemeClr val="bg1"/>
                          </a:solidFill>
                          <a:latin typeface="Arial" panose="020B0604020202020204" pitchFamily="34" charset="0"/>
                          <a:cs typeface="Arial" panose="020B0604020202020204" pitchFamily="34" charset="0"/>
                        </a:rPr>
                        <a:t> play off</a:t>
                      </a:r>
                    </a:p>
                  </a:txBody>
                  <a:tcPr>
                    <a:solidFill>
                      <a:srgbClr val="6699FF"/>
                    </a:solidFill>
                  </a:tcPr>
                </a:tc>
                <a:extLst>
                  <a:ext uri="{0D108BD9-81ED-4DB2-BD59-A6C34878D82A}">
                    <a16:rowId xmlns:a16="http://schemas.microsoft.com/office/drawing/2014/main" xmlns="" val="837461489"/>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1980</a:t>
                      </a:r>
                    </a:p>
                  </a:txBody>
                  <a:tcPr>
                    <a:solidFill>
                      <a:srgbClr val="6699FF"/>
                    </a:solidFill>
                  </a:tcPr>
                </a:tc>
                <a:tc>
                  <a:txBody>
                    <a:bodyPr/>
                    <a:lstStyle/>
                    <a:p>
                      <a:r>
                        <a:rPr lang="en-AU" sz="1200" dirty="0">
                          <a:solidFill>
                            <a:schemeClr val="bg1"/>
                          </a:solidFill>
                          <a:latin typeface="Arial" panose="020B0604020202020204" pitchFamily="34" charset="0"/>
                          <a:cs typeface="Arial" panose="020B0604020202020204" pitchFamily="34" charset="0"/>
                        </a:rPr>
                        <a:t>Bromley</a:t>
                      </a: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Tunbridge Wells</a:t>
                      </a: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Gravesend</a:t>
                      </a: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Beckenham</a:t>
                      </a:r>
                    </a:p>
                  </a:txBody>
                  <a:tcPr>
                    <a:solidFill>
                      <a:srgbClr val="6699FF"/>
                    </a:solidFill>
                  </a:tcPr>
                </a:tc>
                <a:extLst>
                  <a:ext uri="{0D108BD9-81ED-4DB2-BD59-A6C34878D82A}">
                    <a16:rowId xmlns:a16="http://schemas.microsoft.com/office/drawing/2014/main" xmlns="" val="242902819"/>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1981</a:t>
                      </a:r>
                    </a:p>
                  </a:txBody>
                  <a:tcPr>
                    <a:solidFill>
                      <a:srgbClr val="6699FF"/>
                    </a:solidFill>
                  </a:tcPr>
                </a:tc>
                <a:tc>
                  <a:txBody>
                    <a:bodyPr/>
                    <a:lstStyle/>
                    <a:p>
                      <a:r>
                        <a:rPr lang="en-AU" sz="1200" dirty="0">
                          <a:solidFill>
                            <a:schemeClr val="bg1"/>
                          </a:solidFill>
                          <a:latin typeface="Arial" panose="020B0604020202020204" pitchFamily="34" charset="0"/>
                          <a:cs typeface="Arial" panose="020B0604020202020204" pitchFamily="34" charset="0"/>
                        </a:rPr>
                        <a:t>Tunbridge Wells</a:t>
                      </a: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Gravesend</a:t>
                      </a: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Bromley</a:t>
                      </a: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txBody>
                  <a:tcPr>
                    <a:solidFill>
                      <a:srgbClr val="6699FF"/>
                    </a:solidFill>
                  </a:tcPr>
                </a:tc>
                <a:extLst>
                  <a:ext uri="{0D108BD9-81ED-4DB2-BD59-A6C34878D82A}">
                    <a16:rowId xmlns:a16="http://schemas.microsoft.com/office/drawing/2014/main" xmlns="" val="1359857926"/>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1982</a:t>
                      </a:r>
                    </a:p>
                  </a:txBody>
                  <a:tcPr>
                    <a:solidFill>
                      <a:srgbClr val="6699FF"/>
                    </a:solidFill>
                  </a:tcPr>
                </a:tc>
                <a:tc>
                  <a:txBody>
                    <a:bodyPr/>
                    <a:lstStyle/>
                    <a:p>
                      <a:r>
                        <a:rPr lang="en-AU" sz="1200" dirty="0">
                          <a:solidFill>
                            <a:schemeClr val="bg1"/>
                          </a:solidFill>
                          <a:latin typeface="Arial" panose="020B0604020202020204" pitchFamily="34" charset="0"/>
                          <a:cs typeface="Arial" panose="020B0604020202020204" pitchFamily="34" charset="0"/>
                        </a:rPr>
                        <a:t>Dartford</a:t>
                      </a: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Bexley</a:t>
                      </a: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txBody>
                  <a:tcPr>
                    <a:solidFill>
                      <a:srgbClr val="6699FF"/>
                    </a:solidFill>
                  </a:tcPr>
                </a:tc>
                <a:extLst>
                  <a:ext uri="{0D108BD9-81ED-4DB2-BD59-A6C34878D82A}">
                    <a16:rowId xmlns:a16="http://schemas.microsoft.com/office/drawing/2014/main" xmlns="" val="1032190752"/>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1983</a:t>
                      </a:r>
                    </a:p>
                  </a:txBody>
                  <a:tcPr>
                    <a:solidFill>
                      <a:srgbClr val="6699FF"/>
                    </a:solidFill>
                  </a:tcPr>
                </a:tc>
                <a:tc>
                  <a:txBody>
                    <a:bodyPr/>
                    <a:lstStyle/>
                    <a:p>
                      <a:r>
                        <a:rPr lang="en-AU" sz="1200" dirty="0">
                          <a:solidFill>
                            <a:schemeClr val="bg1"/>
                          </a:solidFill>
                          <a:latin typeface="Arial" panose="020B0604020202020204" pitchFamily="34" charset="0"/>
                          <a:cs typeface="Arial" panose="020B0604020202020204" pitchFamily="34" charset="0"/>
                        </a:rPr>
                        <a:t>Tunbridge Wells</a:t>
                      </a:r>
                    </a:p>
                  </a:txBody>
                  <a:tcPr>
                    <a:solidFill>
                      <a:srgbClr val="6699FF"/>
                    </a:solidFill>
                  </a:tcPr>
                </a:tc>
                <a:tc>
                  <a:txBody>
                    <a:bodyPr/>
                    <a:lstStyle/>
                    <a:p>
                      <a:r>
                        <a:rPr lang="en-AU" sz="1200" dirty="0">
                          <a:solidFill>
                            <a:schemeClr val="bg1"/>
                          </a:solidFill>
                          <a:latin typeface="Arial" panose="020B0604020202020204" pitchFamily="34" charset="0"/>
                          <a:cs typeface="Arial" panose="020B0604020202020204" pitchFamily="34" charset="0"/>
                        </a:rPr>
                        <a:t>Dartford</a:t>
                      </a:r>
                    </a:p>
                  </a:txBody>
                  <a:tcPr>
                    <a:solidFill>
                      <a:srgbClr val="6699FF"/>
                    </a:solidFill>
                  </a:tcPr>
                </a:tc>
                <a:tc>
                  <a:txBody>
                    <a:bodyPr/>
                    <a:lstStyle/>
                    <a:p>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tc>
                  <a:txBody>
                    <a:bodyPr/>
                    <a:lstStyle/>
                    <a:p>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extLst>
                  <a:ext uri="{0D108BD9-81ED-4DB2-BD59-A6C34878D82A}">
                    <a16:rowId xmlns:a16="http://schemas.microsoft.com/office/drawing/2014/main" xmlns="" val="2958830351"/>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1984</a:t>
                      </a: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solidFill>
                            <a:schemeClr val="bg1"/>
                          </a:solidFill>
                          <a:latin typeface="Arial" panose="020B0604020202020204" pitchFamily="34" charset="0"/>
                          <a:cs typeface="Arial" panose="020B0604020202020204" pitchFamily="34" charset="0"/>
                        </a:rPr>
                        <a:t>Bromley</a:t>
                      </a: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solidFill>
                            <a:schemeClr val="bg1"/>
                          </a:solidFill>
                          <a:latin typeface="Arial" panose="020B0604020202020204" pitchFamily="34" charset="0"/>
                          <a:cs typeface="Arial" panose="020B0604020202020204" pitchFamily="34" charset="0"/>
                        </a:rPr>
                        <a:t>Tunbridge Wells</a:t>
                      </a:r>
                    </a:p>
                  </a:txBody>
                  <a:tcPr>
                    <a:solidFill>
                      <a:srgbClr val="6699FF"/>
                    </a:solidFill>
                  </a:tcPr>
                </a:tc>
                <a:tc>
                  <a:txBody>
                    <a:bodyPr/>
                    <a:lstStyle/>
                    <a:p>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tc>
                  <a:txBody>
                    <a:bodyPr/>
                    <a:lstStyle/>
                    <a:p>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extLst>
                  <a:ext uri="{0D108BD9-81ED-4DB2-BD59-A6C34878D82A}">
                    <a16:rowId xmlns:a16="http://schemas.microsoft.com/office/drawing/2014/main" xmlns="" val="3661799073"/>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1985</a:t>
                      </a:r>
                    </a:p>
                  </a:txBody>
                  <a:tcPr>
                    <a:solidFill>
                      <a:srgbClr val="6699FF"/>
                    </a:solidFill>
                  </a:tcPr>
                </a:tc>
                <a:tc>
                  <a:txBody>
                    <a:bodyPr/>
                    <a:lstStyle/>
                    <a:p>
                      <a:r>
                        <a:rPr lang="en-AU" sz="1200" dirty="0">
                          <a:solidFill>
                            <a:schemeClr val="bg1"/>
                          </a:solidFill>
                          <a:latin typeface="Arial" panose="020B0604020202020204" pitchFamily="34" charset="0"/>
                          <a:cs typeface="Arial" panose="020B0604020202020204" pitchFamily="34" charset="0"/>
                        </a:rPr>
                        <a:t>Bromley</a:t>
                      </a:r>
                    </a:p>
                  </a:txBody>
                  <a:tcPr>
                    <a:solidFill>
                      <a:srgbClr val="6699FF"/>
                    </a:solidFill>
                  </a:tcPr>
                </a:tc>
                <a:tc>
                  <a:txBody>
                    <a:bodyPr/>
                    <a:lstStyle/>
                    <a:p>
                      <a:r>
                        <a:rPr lang="en-AU" sz="1200" dirty="0">
                          <a:solidFill>
                            <a:schemeClr val="bg1"/>
                          </a:solidFill>
                          <a:latin typeface="Arial" panose="020B0604020202020204" pitchFamily="34" charset="0"/>
                          <a:cs typeface="Arial" panose="020B0604020202020204" pitchFamily="34" charset="0"/>
                        </a:rPr>
                        <a:t>Bexley</a:t>
                      </a:r>
                    </a:p>
                  </a:txBody>
                  <a:tcPr>
                    <a:solidFill>
                      <a:srgbClr val="6699FF"/>
                    </a:solidFill>
                  </a:tcPr>
                </a:tc>
                <a:tc>
                  <a:txBody>
                    <a:bodyPr/>
                    <a:lstStyle/>
                    <a:p>
                      <a:r>
                        <a:rPr lang="en-AU" sz="1200" dirty="0">
                          <a:solidFill>
                            <a:schemeClr val="bg1"/>
                          </a:solidFill>
                          <a:highlight>
                            <a:srgbClr val="00FF00"/>
                          </a:highlight>
                          <a:latin typeface="Arial" panose="020B0604020202020204" pitchFamily="34" charset="0"/>
                          <a:cs typeface="Arial" panose="020B0604020202020204" pitchFamily="34" charset="0"/>
                        </a:rPr>
                        <a:t>Tunbridge Wells</a:t>
                      </a:r>
                    </a:p>
                  </a:txBody>
                  <a:tcPr>
                    <a:solidFill>
                      <a:srgbClr val="6699FF"/>
                    </a:solidFill>
                  </a:tcPr>
                </a:tc>
                <a:tc>
                  <a:txBody>
                    <a:bodyPr/>
                    <a:lstStyle/>
                    <a:p>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extLst>
                  <a:ext uri="{0D108BD9-81ED-4DB2-BD59-A6C34878D82A}">
                    <a16:rowId xmlns:a16="http://schemas.microsoft.com/office/drawing/2014/main" xmlns="" val="804088155"/>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1986</a:t>
                      </a: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solidFill>
                            <a:schemeClr val="bg1"/>
                          </a:solidFill>
                          <a:latin typeface="Arial" panose="020B0604020202020204" pitchFamily="34" charset="0"/>
                          <a:cs typeface="Arial" panose="020B0604020202020204" pitchFamily="34" charset="0"/>
                        </a:rPr>
                        <a:t>Bromley</a:t>
                      </a: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solidFill>
                            <a:schemeClr val="bg1"/>
                          </a:solidFill>
                          <a:highlight>
                            <a:srgbClr val="00FF00"/>
                          </a:highlight>
                          <a:latin typeface="Arial" panose="020B0604020202020204" pitchFamily="34" charset="0"/>
                          <a:cs typeface="Arial" panose="020B0604020202020204" pitchFamily="34" charset="0"/>
                        </a:rPr>
                        <a:t>Beckenham</a:t>
                      </a:r>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tc>
                  <a:txBody>
                    <a:bodyPr/>
                    <a:lstStyle/>
                    <a:p>
                      <a:r>
                        <a:rPr lang="en-AU" sz="1200" dirty="0">
                          <a:solidFill>
                            <a:schemeClr val="bg1"/>
                          </a:solidFill>
                          <a:latin typeface="Arial" panose="020B0604020202020204" pitchFamily="34" charset="0"/>
                          <a:cs typeface="Arial" panose="020B0604020202020204" pitchFamily="34" charset="0"/>
                        </a:rPr>
                        <a:t>Dartford</a:t>
                      </a:r>
                    </a:p>
                  </a:txBody>
                  <a:tcPr>
                    <a:solidFill>
                      <a:srgbClr val="6699FF"/>
                    </a:solidFill>
                  </a:tcPr>
                </a:tc>
                <a:tc>
                  <a:txBody>
                    <a:bodyPr/>
                    <a:lstStyle/>
                    <a:p>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extLst>
                  <a:ext uri="{0D108BD9-81ED-4DB2-BD59-A6C34878D82A}">
                    <a16:rowId xmlns:a16="http://schemas.microsoft.com/office/drawing/2014/main" xmlns="" val="1264873843"/>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1987</a:t>
                      </a:r>
                    </a:p>
                  </a:txBody>
                  <a:tcPr>
                    <a:solidFill>
                      <a:srgbClr val="6699FF"/>
                    </a:solidFill>
                  </a:tcPr>
                </a:tc>
                <a:tc>
                  <a:txBody>
                    <a:bodyPr/>
                    <a:lstStyle/>
                    <a:p>
                      <a:r>
                        <a:rPr lang="en-AU" sz="1200" dirty="0">
                          <a:solidFill>
                            <a:schemeClr val="bg1"/>
                          </a:solidFill>
                          <a:latin typeface="Arial" panose="020B0604020202020204" pitchFamily="34" charset="0"/>
                          <a:cs typeface="Arial" panose="020B0604020202020204" pitchFamily="34" charset="0"/>
                        </a:rPr>
                        <a:t>Beckenham</a:t>
                      </a: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Dartford</a:t>
                      </a: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Sevenoaks Vine</a:t>
                      </a: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Bexley</a:t>
                      </a:r>
                    </a:p>
                  </a:txBody>
                  <a:tcPr>
                    <a:solidFill>
                      <a:srgbClr val="6699FF"/>
                    </a:solidFill>
                  </a:tcPr>
                </a:tc>
                <a:extLst>
                  <a:ext uri="{0D108BD9-81ED-4DB2-BD59-A6C34878D82A}">
                    <a16:rowId xmlns:a16="http://schemas.microsoft.com/office/drawing/2014/main" xmlns="" val="2679443269"/>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1988</a:t>
                      </a:r>
                    </a:p>
                  </a:txBody>
                  <a:tcPr>
                    <a:solidFill>
                      <a:srgbClr val="6699FF"/>
                    </a:solidFill>
                  </a:tcPr>
                </a:tc>
                <a:tc>
                  <a:txBody>
                    <a:bodyPr/>
                    <a:lstStyle/>
                    <a:p>
                      <a:r>
                        <a:rPr lang="en-AU" sz="1200" dirty="0">
                          <a:solidFill>
                            <a:schemeClr val="bg1"/>
                          </a:solidFill>
                          <a:latin typeface="Arial" panose="020B0604020202020204" pitchFamily="34" charset="0"/>
                          <a:cs typeface="Arial" panose="020B0604020202020204" pitchFamily="34" charset="0"/>
                        </a:rPr>
                        <a:t>Beckenham</a:t>
                      </a:r>
                    </a:p>
                  </a:txBody>
                  <a:tcPr>
                    <a:solidFill>
                      <a:srgbClr val="6699FF"/>
                    </a:solidFill>
                  </a:tcPr>
                </a:tc>
                <a:tc>
                  <a:txBody>
                    <a:bodyPr/>
                    <a:lstStyle/>
                    <a:p>
                      <a:r>
                        <a:rPr lang="en-AU" sz="1200" dirty="0">
                          <a:solidFill>
                            <a:schemeClr val="bg1"/>
                          </a:solidFill>
                          <a:latin typeface="Arial" panose="020B0604020202020204" pitchFamily="34" charset="0"/>
                          <a:cs typeface="Arial" panose="020B0604020202020204" pitchFamily="34" charset="0"/>
                        </a:rPr>
                        <a:t>Bromley</a:t>
                      </a:r>
                    </a:p>
                  </a:txBody>
                  <a:tcPr>
                    <a:solidFill>
                      <a:srgbClr val="6699FF"/>
                    </a:solidFill>
                  </a:tcPr>
                </a:tc>
                <a:tc>
                  <a:txBody>
                    <a:bodyPr/>
                    <a:lstStyle/>
                    <a:p>
                      <a:r>
                        <a:rPr lang="en-AU" sz="1200" dirty="0">
                          <a:solidFill>
                            <a:schemeClr val="bg1"/>
                          </a:solidFill>
                          <a:highlight>
                            <a:srgbClr val="00FF00"/>
                          </a:highlight>
                          <a:latin typeface="Arial" panose="020B0604020202020204" pitchFamily="34" charset="0"/>
                          <a:cs typeface="Arial" panose="020B0604020202020204" pitchFamily="34" charset="0"/>
                        </a:rPr>
                        <a:t>Dartford</a:t>
                      </a:r>
                    </a:p>
                  </a:txBody>
                  <a:tcPr>
                    <a:solidFill>
                      <a:srgbClr val="6699FF"/>
                    </a:solidFill>
                  </a:tcPr>
                </a:tc>
                <a:tc>
                  <a:txBody>
                    <a:bodyPr/>
                    <a:lstStyle/>
                    <a:p>
                      <a:r>
                        <a:rPr lang="en-AU" sz="1200" dirty="0">
                          <a:solidFill>
                            <a:schemeClr val="bg1"/>
                          </a:solidFill>
                          <a:highlight>
                            <a:srgbClr val="00FF00"/>
                          </a:highlight>
                          <a:latin typeface="Arial" panose="020B0604020202020204" pitchFamily="34" charset="0"/>
                          <a:cs typeface="Arial" panose="020B0604020202020204" pitchFamily="34" charset="0"/>
                        </a:rPr>
                        <a:t>Sevenoaks Vine</a:t>
                      </a:r>
                    </a:p>
                  </a:txBody>
                  <a:tcPr>
                    <a:solidFill>
                      <a:srgbClr val="6699FF"/>
                    </a:solidFill>
                  </a:tcPr>
                </a:tc>
                <a:extLst>
                  <a:ext uri="{0D108BD9-81ED-4DB2-BD59-A6C34878D82A}">
                    <a16:rowId xmlns:a16="http://schemas.microsoft.com/office/drawing/2014/main" xmlns="" val="928817008"/>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1989</a:t>
                      </a:r>
                    </a:p>
                  </a:txBody>
                  <a:tcPr>
                    <a:solidFill>
                      <a:srgbClr val="6699FF"/>
                    </a:solidFill>
                  </a:tcPr>
                </a:tc>
                <a:tc>
                  <a:txBody>
                    <a:bodyPr/>
                    <a:lstStyle/>
                    <a:p>
                      <a:r>
                        <a:rPr lang="en-AU" sz="1200" dirty="0">
                          <a:solidFill>
                            <a:schemeClr val="bg1"/>
                          </a:solidFill>
                          <a:latin typeface="Arial" panose="020B0604020202020204" pitchFamily="34" charset="0"/>
                          <a:cs typeface="Arial" panose="020B0604020202020204" pitchFamily="34" charset="0"/>
                        </a:rPr>
                        <a:t>Dartford</a:t>
                      </a: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solidFill>
                            <a:schemeClr val="bg1"/>
                          </a:solidFill>
                          <a:latin typeface="Arial" panose="020B0604020202020204" pitchFamily="34" charset="0"/>
                          <a:cs typeface="Arial" panose="020B0604020202020204" pitchFamily="34" charset="0"/>
                        </a:rPr>
                        <a:t>Beckenham</a:t>
                      </a: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solidFill>
                            <a:schemeClr val="bg1"/>
                          </a:solidFill>
                          <a:highlight>
                            <a:srgbClr val="00FF00"/>
                          </a:highlight>
                          <a:latin typeface="Arial" panose="020B0604020202020204" pitchFamily="34" charset="0"/>
                          <a:cs typeface="Arial" panose="020B0604020202020204" pitchFamily="34" charset="0"/>
                        </a:rPr>
                        <a:t>Sevenoaks Vine</a:t>
                      </a:r>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tc>
                  <a:txBody>
                    <a:bodyPr/>
                    <a:lstStyle/>
                    <a:p>
                      <a:r>
                        <a:rPr lang="en-AU" sz="1200" dirty="0">
                          <a:solidFill>
                            <a:schemeClr val="bg1"/>
                          </a:solidFill>
                          <a:highlight>
                            <a:srgbClr val="00FF00"/>
                          </a:highlight>
                          <a:latin typeface="Arial" panose="020B0604020202020204" pitchFamily="34" charset="0"/>
                          <a:cs typeface="Arial" panose="020B0604020202020204" pitchFamily="34" charset="0"/>
                        </a:rPr>
                        <a:t>Bromley</a:t>
                      </a:r>
                    </a:p>
                  </a:txBody>
                  <a:tcPr>
                    <a:solidFill>
                      <a:srgbClr val="6699FF"/>
                    </a:solidFill>
                  </a:tcPr>
                </a:tc>
                <a:extLst>
                  <a:ext uri="{0D108BD9-81ED-4DB2-BD59-A6C34878D82A}">
                    <a16:rowId xmlns:a16="http://schemas.microsoft.com/office/drawing/2014/main" xmlns="" val="4083668712"/>
                  </a:ext>
                </a:extLst>
              </a:tr>
            </a:tbl>
          </a:graphicData>
        </a:graphic>
      </p:graphicFrame>
      <p:graphicFrame>
        <p:nvGraphicFramePr>
          <p:cNvPr id="3" name="Table 9">
            <a:extLst>
              <a:ext uri="{FF2B5EF4-FFF2-40B4-BE49-F238E27FC236}">
                <a16:creationId xmlns:a16="http://schemas.microsoft.com/office/drawing/2014/main" xmlns="" id="{3BBE3668-4744-4214-B219-83ADC7764ECA}"/>
              </a:ext>
            </a:extLst>
          </p:cNvPr>
          <p:cNvGraphicFramePr>
            <a:graphicFrameLocks noGrp="1"/>
          </p:cNvGraphicFramePr>
          <p:nvPr>
            <p:extLst>
              <p:ext uri="{D42A27DB-BD31-4B8C-83A1-F6EECF244321}">
                <p14:modId xmlns:p14="http://schemas.microsoft.com/office/powerpoint/2010/main" xmlns="" val="3292540416"/>
              </p:ext>
            </p:extLst>
          </p:nvPr>
        </p:nvGraphicFramePr>
        <p:xfrm>
          <a:off x="6185488" y="849028"/>
          <a:ext cx="5880680" cy="4079240"/>
        </p:xfrm>
        <a:graphic>
          <a:graphicData uri="http://schemas.openxmlformats.org/drawingml/2006/table">
            <a:tbl>
              <a:tblPr firstRow="1" bandRow="1">
                <a:tableStyleId>{5C22544A-7EE6-4342-B048-85BDC9FD1C3A}</a:tableStyleId>
              </a:tblPr>
              <a:tblGrid>
                <a:gridCol w="550875">
                  <a:extLst>
                    <a:ext uri="{9D8B030D-6E8A-4147-A177-3AD203B41FA5}">
                      <a16:colId xmlns:a16="http://schemas.microsoft.com/office/drawing/2014/main" xmlns="" val="2328962960"/>
                    </a:ext>
                  </a:extLst>
                </a:gridCol>
                <a:gridCol w="1333851">
                  <a:extLst>
                    <a:ext uri="{9D8B030D-6E8A-4147-A177-3AD203B41FA5}">
                      <a16:colId xmlns:a16="http://schemas.microsoft.com/office/drawing/2014/main" xmlns="" val="1831108470"/>
                    </a:ext>
                  </a:extLst>
                </a:gridCol>
                <a:gridCol w="1300292">
                  <a:extLst>
                    <a:ext uri="{9D8B030D-6E8A-4147-A177-3AD203B41FA5}">
                      <a16:colId xmlns:a16="http://schemas.microsoft.com/office/drawing/2014/main" xmlns="" val="693677449"/>
                    </a:ext>
                  </a:extLst>
                </a:gridCol>
                <a:gridCol w="1359017">
                  <a:extLst>
                    <a:ext uri="{9D8B030D-6E8A-4147-A177-3AD203B41FA5}">
                      <a16:colId xmlns:a16="http://schemas.microsoft.com/office/drawing/2014/main" xmlns="" val="2465792774"/>
                    </a:ext>
                  </a:extLst>
                </a:gridCol>
                <a:gridCol w="1336645">
                  <a:extLst>
                    <a:ext uri="{9D8B030D-6E8A-4147-A177-3AD203B41FA5}">
                      <a16:colId xmlns:a16="http://schemas.microsoft.com/office/drawing/2014/main" xmlns="" val="794968238"/>
                    </a:ext>
                  </a:extLst>
                </a:gridCol>
              </a:tblGrid>
              <a:tr h="370840">
                <a:tc>
                  <a:txBody>
                    <a:bodyPr/>
                    <a:lstStyle/>
                    <a:p>
                      <a:r>
                        <a:rPr lang="en-AU" sz="1200" dirty="0">
                          <a:latin typeface="Arial" panose="020B0604020202020204" pitchFamily="34" charset="0"/>
                          <a:cs typeface="Arial" panose="020B0604020202020204" pitchFamily="34" charset="0"/>
                        </a:rPr>
                        <a:t>Year</a:t>
                      </a:r>
                    </a:p>
                  </a:txBody>
                  <a:tcPr>
                    <a:solidFill>
                      <a:srgbClr val="990033"/>
                    </a:solidFill>
                  </a:tcPr>
                </a:tc>
                <a:tc>
                  <a:txBody>
                    <a:bodyPr/>
                    <a:lstStyle/>
                    <a:p>
                      <a:r>
                        <a:rPr lang="en-AU" sz="1200" dirty="0">
                          <a:latin typeface="Arial" panose="020B0604020202020204" pitchFamily="34" charset="0"/>
                          <a:cs typeface="Arial" panose="020B0604020202020204" pitchFamily="34" charset="0"/>
                        </a:rPr>
                        <a:t>Winners</a:t>
                      </a:r>
                    </a:p>
                  </a:txBody>
                  <a:tcPr>
                    <a:solidFill>
                      <a:srgbClr val="990033"/>
                    </a:solidFill>
                  </a:tcPr>
                </a:tc>
                <a:tc>
                  <a:txBody>
                    <a:bodyPr/>
                    <a:lstStyle/>
                    <a:p>
                      <a:r>
                        <a:rPr lang="en-AU" sz="1200" dirty="0">
                          <a:latin typeface="Arial" panose="020B0604020202020204" pitchFamily="34" charset="0"/>
                          <a:cs typeface="Arial" panose="020B0604020202020204" pitchFamily="34" charset="0"/>
                        </a:rPr>
                        <a:t>Runners Up </a:t>
                      </a:r>
                    </a:p>
                  </a:txBody>
                  <a:tcPr>
                    <a:solidFill>
                      <a:srgbClr val="990033"/>
                    </a:solidFill>
                  </a:tcPr>
                </a:tc>
                <a:tc>
                  <a:txBody>
                    <a:bodyPr/>
                    <a:lstStyle/>
                    <a:p>
                      <a:r>
                        <a:rPr lang="en-AU" sz="1200" dirty="0">
                          <a:latin typeface="Arial" panose="020B0604020202020204" pitchFamily="34" charset="0"/>
                          <a:cs typeface="Arial" panose="020B0604020202020204" pitchFamily="34" charset="0"/>
                        </a:rPr>
                        <a:t>Third Place</a:t>
                      </a:r>
                    </a:p>
                  </a:txBody>
                  <a:tcPr>
                    <a:solidFill>
                      <a:srgbClr val="990033"/>
                    </a:solidFill>
                  </a:tcPr>
                </a:tc>
                <a:tc>
                  <a:txBody>
                    <a:bodyPr/>
                    <a:lstStyle/>
                    <a:p>
                      <a:r>
                        <a:rPr lang="en-AU" sz="1200" dirty="0">
                          <a:latin typeface="Arial" panose="020B0604020202020204" pitchFamily="34" charset="0"/>
                          <a:cs typeface="Arial" panose="020B0604020202020204" pitchFamily="34" charset="0"/>
                        </a:rPr>
                        <a:t>Fourth Place</a:t>
                      </a:r>
                    </a:p>
                  </a:txBody>
                  <a:tcPr>
                    <a:solidFill>
                      <a:srgbClr val="990033"/>
                    </a:solidFill>
                  </a:tcPr>
                </a:tc>
                <a:extLst>
                  <a:ext uri="{0D108BD9-81ED-4DB2-BD59-A6C34878D82A}">
                    <a16:rowId xmlns:a16="http://schemas.microsoft.com/office/drawing/2014/main" xmlns="" val="3886277121"/>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1990</a:t>
                      </a:r>
                    </a:p>
                  </a:txBody>
                  <a:tcPr>
                    <a:solidFill>
                      <a:srgbClr val="6699FF"/>
                    </a:solidFill>
                  </a:tcPr>
                </a:tc>
                <a:tc>
                  <a:txBody>
                    <a:bodyPr/>
                    <a:lstStyle/>
                    <a:p>
                      <a:r>
                        <a:rPr lang="en-AU" sz="1200" dirty="0">
                          <a:solidFill>
                            <a:schemeClr val="bg1"/>
                          </a:solidFill>
                          <a:latin typeface="Arial" panose="020B0604020202020204" pitchFamily="34" charset="0"/>
                          <a:cs typeface="Arial" panose="020B0604020202020204" pitchFamily="34" charset="0"/>
                        </a:rPr>
                        <a:t>Beckenham</a:t>
                      </a:r>
                    </a:p>
                  </a:txBody>
                  <a:tcPr>
                    <a:solidFill>
                      <a:srgbClr val="6699FF"/>
                    </a:solidFill>
                  </a:tcPr>
                </a:tc>
                <a:tc>
                  <a:txBody>
                    <a:bodyPr/>
                    <a:lstStyle/>
                    <a:p>
                      <a:r>
                        <a:rPr lang="en-AU" sz="1200" dirty="0">
                          <a:solidFill>
                            <a:schemeClr val="bg1"/>
                          </a:solidFill>
                          <a:latin typeface="Arial" panose="020B0604020202020204" pitchFamily="34" charset="0"/>
                          <a:cs typeface="Arial" panose="020B0604020202020204" pitchFamily="34" charset="0"/>
                        </a:rPr>
                        <a:t>Tunbridge Wells</a:t>
                      </a: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Dartford</a:t>
                      </a:r>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Sevenoaks Vine</a:t>
                      </a:r>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extLst>
                  <a:ext uri="{0D108BD9-81ED-4DB2-BD59-A6C34878D82A}">
                    <a16:rowId xmlns:a16="http://schemas.microsoft.com/office/drawing/2014/main" xmlns="" val="837461489"/>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1991</a:t>
                      </a:r>
                    </a:p>
                  </a:txBody>
                  <a:tcPr>
                    <a:solidFill>
                      <a:srgbClr val="6699FF"/>
                    </a:solidFill>
                  </a:tcPr>
                </a:tc>
                <a:tc>
                  <a:txBody>
                    <a:bodyPr/>
                    <a:lstStyle/>
                    <a:p>
                      <a:r>
                        <a:rPr lang="en-AU" sz="1200" dirty="0">
                          <a:solidFill>
                            <a:schemeClr val="bg1"/>
                          </a:solidFill>
                          <a:latin typeface="Arial" panose="020B0604020202020204" pitchFamily="34" charset="0"/>
                          <a:cs typeface="Arial" panose="020B0604020202020204" pitchFamily="34" charset="0"/>
                        </a:rPr>
                        <a:t>Beckenham</a:t>
                      </a: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Dartford</a:t>
                      </a: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white"/>
                          </a:solidFill>
                          <a:effectLst/>
                          <a:highlight>
                            <a:srgbClr val="00FF00"/>
                          </a:highlight>
                          <a:uLnTx/>
                          <a:uFillTx/>
                          <a:latin typeface="Arial" panose="020B0604020202020204" pitchFamily="34" charset="0"/>
                          <a:ea typeface="+mn-ea"/>
                          <a:cs typeface="Arial" panose="020B0604020202020204" pitchFamily="34" charset="0"/>
                        </a:rPr>
                        <a:t>Sevenoaks Vine</a:t>
                      </a: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txBody>
                  <a:tcPr>
                    <a:solidFill>
                      <a:srgbClr val="6699FF"/>
                    </a:solidFill>
                  </a:tcPr>
                </a:tc>
                <a:extLst>
                  <a:ext uri="{0D108BD9-81ED-4DB2-BD59-A6C34878D82A}">
                    <a16:rowId xmlns:a16="http://schemas.microsoft.com/office/drawing/2014/main" xmlns="" val="242902819"/>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1992</a:t>
                      </a: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solidFill>
                            <a:schemeClr val="bg1"/>
                          </a:solidFill>
                          <a:latin typeface="Arial" panose="020B0604020202020204" pitchFamily="34" charset="0"/>
                          <a:cs typeface="Arial" panose="020B0604020202020204" pitchFamily="34" charset="0"/>
                        </a:rPr>
                        <a:t>Beckenham</a:t>
                      </a: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Dartford</a:t>
                      </a: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Sevenoaks Vine</a:t>
                      </a: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solidFill>
                            <a:schemeClr val="bg1"/>
                          </a:solidFill>
                          <a:latin typeface="Arial" panose="020B0604020202020204" pitchFamily="34" charset="0"/>
                          <a:cs typeface="Arial" panose="020B0604020202020204" pitchFamily="34" charset="0"/>
                        </a:rPr>
                        <a:t>Bexley</a:t>
                      </a:r>
                      <a:endParaRPr kumimoji="0" lang="en-AU"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txBody>
                  <a:tcPr>
                    <a:solidFill>
                      <a:srgbClr val="6699FF"/>
                    </a:solidFill>
                  </a:tcPr>
                </a:tc>
                <a:extLst>
                  <a:ext uri="{0D108BD9-81ED-4DB2-BD59-A6C34878D82A}">
                    <a16:rowId xmlns:a16="http://schemas.microsoft.com/office/drawing/2014/main" xmlns="" val="1359857926"/>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1993</a:t>
                      </a: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solidFill>
                            <a:schemeClr val="bg1"/>
                          </a:solidFill>
                          <a:latin typeface="Arial" panose="020B0604020202020204" pitchFamily="34" charset="0"/>
                          <a:cs typeface="Arial" panose="020B0604020202020204" pitchFamily="34" charset="0"/>
                        </a:rPr>
                        <a:t>Tunbridge Wells</a:t>
                      </a: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Sevenoaks Vine</a:t>
                      </a: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solidFill>
                            <a:schemeClr val="bg1"/>
                          </a:solidFill>
                          <a:latin typeface="Arial" panose="020B0604020202020204" pitchFamily="34" charset="0"/>
                          <a:cs typeface="Arial" panose="020B0604020202020204" pitchFamily="34" charset="0"/>
                        </a:rPr>
                        <a:t>Bromley</a:t>
                      </a:r>
                      <a:endParaRPr kumimoji="0" lang="en-AU"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Border League</a:t>
                      </a:r>
                    </a:p>
                  </a:txBody>
                  <a:tcPr>
                    <a:solidFill>
                      <a:srgbClr val="6699FF"/>
                    </a:solidFill>
                  </a:tcPr>
                </a:tc>
                <a:extLst>
                  <a:ext uri="{0D108BD9-81ED-4DB2-BD59-A6C34878D82A}">
                    <a16:rowId xmlns:a16="http://schemas.microsoft.com/office/drawing/2014/main" xmlns="" val="1032190752"/>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1994</a:t>
                      </a:r>
                    </a:p>
                  </a:txBody>
                  <a:tcPr>
                    <a:solidFill>
                      <a:srgbClr val="6699FF"/>
                    </a:solidFill>
                  </a:tcPr>
                </a:tc>
                <a:tc>
                  <a:txBody>
                    <a:bodyPr/>
                    <a:lstStyle/>
                    <a:p>
                      <a:r>
                        <a:rPr lang="en-AU" sz="1200" dirty="0">
                          <a:solidFill>
                            <a:schemeClr val="bg1"/>
                          </a:solidFill>
                          <a:latin typeface="Arial" panose="020B0604020202020204" pitchFamily="34" charset="0"/>
                          <a:cs typeface="Arial" panose="020B0604020202020204" pitchFamily="34" charset="0"/>
                        </a:rPr>
                        <a:t>Bromley</a:t>
                      </a:r>
                    </a:p>
                  </a:txBody>
                  <a:tcPr>
                    <a:solidFill>
                      <a:srgbClr val="6699FF"/>
                    </a:solidFill>
                  </a:tcPr>
                </a:tc>
                <a:tc>
                  <a:txBody>
                    <a:bodyPr/>
                    <a:lstStyle/>
                    <a:p>
                      <a:r>
                        <a:rPr lang="en-AU" sz="1200" dirty="0">
                          <a:solidFill>
                            <a:schemeClr val="bg1"/>
                          </a:solidFill>
                          <a:latin typeface="Arial" panose="020B0604020202020204" pitchFamily="34" charset="0"/>
                          <a:cs typeface="Arial" panose="020B0604020202020204" pitchFamily="34" charset="0"/>
                        </a:rPr>
                        <a:t>Bexley</a:t>
                      </a: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Sevenoaks Vine</a:t>
                      </a:r>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Dartford</a:t>
                      </a:r>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extLst>
                  <a:ext uri="{0D108BD9-81ED-4DB2-BD59-A6C34878D82A}">
                    <a16:rowId xmlns:a16="http://schemas.microsoft.com/office/drawing/2014/main" xmlns="" val="2958830351"/>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1995</a:t>
                      </a: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Sevenoaks Vine</a:t>
                      </a:r>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solidFill>
                            <a:schemeClr val="bg1"/>
                          </a:solidFill>
                          <a:latin typeface="Arial" panose="020B0604020202020204" pitchFamily="34" charset="0"/>
                          <a:cs typeface="Arial" panose="020B0604020202020204" pitchFamily="34" charset="0"/>
                        </a:rPr>
                        <a:t>Tunbridge Wells</a:t>
                      </a: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solidFill>
                            <a:schemeClr val="bg1"/>
                          </a:solidFill>
                          <a:latin typeface="Arial" panose="020B0604020202020204" pitchFamily="34" charset="0"/>
                          <a:cs typeface="Arial" panose="020B0604020202020204" pitchFamily="34" charset="0"/>
                        </a:rPr>
                        <a:t>Bexley</a:t>
                      </a:r>
                    </a:p>
                  </a:txBody>
                  <a:tcPr>
                    <a:solidFill>
                      <a:srgbClr val="6699FF"/>
                    </a:solidFill>
                  </a:tcPr>
                </a:tc>
                <a:tc>
                  <a:txBody>
                    <a:bodyPr/>
                    <a:lstStyle/>
                    <a:p>
                      <a:r>
                        <a:rPr lang="en-AU" sz="1200" dirty="0">
                          <a:solidFill>
                            <a:schemeClr val="bg1"/>
                          </a:solidFill>
                          <a:latin typeface="Arial" panose="020B0604020202020204" pitchFamily="34" charset="0"/>
                          <a:cs typeface="Arial" panose="020B0604020202020204" pitchFamily="34" charset="0"/>
                        </a:rPr>
                        <a:t>Border League</a:t>
                      </a:r>
                    </a:p>
                  </a:txBody>
                  <a:tcPr>
                    <a:solidFill>
                      <a:srgbClr val="6699FF"/>
                    </a:solidFill>
                  </a:tcPr>
                </a:tc>
                <a:extLst>
                  <a:ext uri="{0D108BD9-81ED-4DB2-BD59-A6C34878D82A}">
                    <a16:rowId xmlns:a16="http://schemas.microsoft.com/office/drawing/2014/main" xmlns="" val="3661799073"/>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1996</a:t>
                      </a: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Sevenoaks Vine</a:t>
                      </a:r>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solidFill>
                            <a:schemeClr val="bg1"/>
                          </a:solidFill>
                          <a:latin typeface="Arial" panose="020B0604020202020204" pitchFamily="34" charset="0"/>
                          <a:cs typeface="Arial" panose="020B0604020202020204" pitchFamily="34" charset="0"/>
                        </a:rPr>
                        <a:t>Tunbridge Wells</a:t>
                      </a:r>
                      <a:endParaRPr kumimoji="0" lang="en-AU"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solidFill>
                            <a:schemeClr val="bg1"/>
                          </a:solidFill>
                          <a:latin typeface="Arial" panose="020B0604020202020204" pitchFamily="34" charset="0"/>
                          <a:cs typeface="Arial" panose="020B0604020202020204" pitchFamily="34" charset="0"/>
                        </a:rPr>
                        <a:t>Bexley</a:t>
                      </a:r>
                    </a:p>
                  </a:txBody>
                  <a:tcPr>
                    <a:solidFill>
                      <a:srgbClr val="6699FF"/>
                    </a:solidFill>
                  </a:tcPr>
                </a:tc>
                <a:tc>
                  <a:txBody>
                    <a:bodyPr/>
                    <a:lstStyle/>
                    <a:p>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extLst>
                  <a:ext uri="{0D108BD9-81ED-4DB2-BD59-A6C34878D82A}">
                    <a16:rowId xmlns:a16="http://schemas.microsoft.com/office/drawing/2014/main" xmlns="" val="804088155"/>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1997</a:t>
                      </a: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solidFill>
                            <a:schemeClr val="bg1"/>
                          </a:solidFill>
                          <a:latin typeface="Arial" panose="020B0604020202020204" pitchFamily="34" charset="0"/>
                          <a:cs typeface="Arial" panose="020B0604020202020204" pitchFamily="34" charset="0"/>
                        </a:rPr>
                        <a:t>Bromley</a:t>
                      </a: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Bexley</a:t>
                      </a:r>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tc>
                  <a:txBody>
                    <a:bodyPr/>
                    <a:lstStyle/>
                    <a:p>
                      <a:r>
                        <a:rPr lang="en-AU" sz="1200" dirty="0">
                          <a:solidFill>
                            <a:schemeClr val="bg1"/>
                          </a:solidFill>
                          <a:latin typeface="Arial" panose="020B0604020202020204" pitchFamily="34" charset="0"/>
                          <a:cs typeface="Arial" panose="020B0604020202020204" pitchFamily="34" charset="0"/>
                        </a:rPr>
                        <a:t>Gore Court</a:t>
                      </a:r>
                    </a:p>
                  </a:txBody>
                  <a:tcPr>
                    <a:solidFill>
                      <a:srgbClr val="6699FF"/>
                    </a:solidFill>
                  </a:tcPr>
                </a:tc>
                <a:tc>
                  <a:txBody>
                    <a:bodyPr/>
                    <a:lstStyle/>
                    <a:p>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extLst>
                  <a:ext uri="{0D108BD9-81ED-4DB2-BD59-A6C34878D82A}">
                    <a16:rowId xmlns:a16="http://schemas.microsoft.com/office/drawing/2014/main" xmlns="" val="1264873843"/>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1998</a:t>
                      </a: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solidFill>
                            <a:schemeClr val="bg1"/>
                          </a:solidFill>
                          <a:latin typeface="Arial" panose="020B0604020202020204" pitchFamily="34" charset="0"/>
                          <a:cs typeface="Arial" panose="020B0604020202020204" pitchFamily="34" charset="0"/>
                        </a:rPr>
                        <a:t>Dartford</a:t>
                      </a: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Bexley</a:t>
                      </a: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Gore Court</a:t>
                      </a: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Tunbridge Wells</a:t>
                      </a:r>
                    </a:p>
                  </a:txBody>
                  <a:tcPr>
                    <a:solidFill>
                      <a:srgbClr val="6699FF"/>
                    </a:solidFill>
                  </a:tcPr>
                </a:tc>
                <a:extLst>
                  <a:ext uri="{0D108BD9-81ED-4DB2-BD59-A6C34878D82A}">
                    <a16:rowId xmlns:a16="http://schemas.microsoft.com/office/drawing/2014/main" xmlns="" val="2679443269"/>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1999</a:t>
                      </a:r>
                    </a:p>
                  </a:txBody>
                  <a:tcPr>
                    <a:solidFill>
                      <a:srgbClr val="6699FF"/>
                    </a:solidFill>
                  </a:tcPr>
                </a:tc>
                <a:tc>
                  <a:txBody>
                    <a:bodyPr/>
                    <a:lstStyle/>
                    <a:p>
                      <a:r>
                        <a:rPr lang="en-AU" sz="1200" dirty="0">
                          <a:solidFill>
                            <a:schemeClr val="bg1"/>
                          </a:solidFill>
                          <a:latin typeface="Arial" panose="020B0604020202020204" pitchFamily="34" charset="0"/>
                          <a:cs typeface="Arial" panose="020B0604020202020204" pitchFamily="34" charset="0"/>
                        </a:rPr>
                        <a:t>Bexley</a:t>
                      </a:r>
                    </a:p>
                  </a:txBody>
                  <a:tcPr>
                    <a:solidFill>
                      <a:srgbClr val="6699FF"/>
                    </a:solidFill>
                  </a:tcPr>
                </a:tc>
                <a:tc>
                  <a:txBody>
                    <a:bodyPr/>
                    <a:lstStyle/>
                    <a:p>
                      <a:r>
                        <a:rPr lang="en-AU" sz="1200" dirty="0">
                          <a:solidFill>
                            <a:schemeClr val="bg1"/>
                          </a:solidFill>
                          <a:latin typeface="Arial" panose="020B0604020202020204" pitchFamily="34" charset="0"/>
                          <a:cs typeface="Arial" panose="020B0604020202020204" pitchFamily="34" charset="0"/>
                        </a:rPr>
                        <a:t>Lordswood</a:t>
                      </a:r>
                    </a:p>
                  </a:txBody>
                  <a:tcPr>
                    <a:solidFill>
                      <a:srgbClr val="6699FF"/>
                    </a:solidFill>
                  </a:tcPr>
                </a:tc>
                <a:tc>
                  <a:txBody>
                    <a:bodyPr/>
                    <a:lstStyle/>
                    <a:p>
                      <a:r>
                        <a:rPr lang="en-AU" sz="1200" dirty="0">
                          <a:solidFill>
                            <a:schemeClr val="bg1"/>
                          </a:solidFill>
                          <a:latin typeface="Arial" panose="020B0604020202020204" pitchFamily="34" charset="0"/>
                          <a:cs typeface="Arial" panose="020B0604020202020204" pitchFamily="34" charset="0"/>
                        </a:rPr>
                        <a:t>Bromley</a:t>
                      </a:r>
                    </a:p>
                  </a:txBody>
                  <a:tcPr>
                    <a:solidFill>
                      <a:srgbClr val="6699FF"/>
                    </a:solidFill>
                  </a:tcPr>
                </a:tc>
                <a:tc>
                  <a:txBody>
                    <a:bodyPr/>
                    <a:lstStyle/>
                    <a:p>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extLst>
                  <a:ext uri="{0D108BD9-81ED-4DB2-BD59-A6C34878D82A}">
                    <a16:rowId xmlns:a16="http://schemas.microsoft.com/office/drawing/2014/main" xmlns="" val="928817008"/>
                  </a:ext>
                </a:extLst>
              </a:tr>
            </a:tbl>
          </a:graphicData>
        </a:graphic>
      </p:graphicFrame>
      <p:graphicFrame>
        <p:nvGraphicFramePr>
          <p:cNvPr id="4" name="Table 9">
            <a:extLst>
              <a:ext uri="{FF2B5EF4-FFF2-40B4-BE49-F238E27FC236}">
                <a16:creationId xmlns:a16="http://schemas.microsoft.com/office/drawing/2014/main" xmlns="" id="{C39342F2-4986-486F-A74A-41CC4AC8201C}"/>
              </a:ext>
            </a:extLst>
          </p:cNvPr>
          <p:cNvGraphicFramePr>
            <a:graphicFrameLocks noGrp="1"/>
          </p:cNvGraphicFramePr>
          <p:nvPr>
            <p:extLst>
              <p:ext uri="{D42A27DB-BD31-4B8C-83A1-F6EECF244321}">
                <p14:modId xmlns:p14="http://schemas.microsoft.com/office/powerpoint/2010/main" xmlns="" val="47399021"/>
              </p:ext>
            </p:extLst>
          </p:nvPr>
        </p:nvGraphicFramePr>
        <p:xfrm>
          <a:off x="7251415" y="5355064"/>
          <a:ext cx="4747638" cy="1193800"/>
        </p:xfrm>
        <a:graphic>
          <a:graphicData uri="http://schemas.openxmlformats.org/drawingml/2006/table">
            <a:tbl>
              <a:tblPr firstRow="1" bandRow="1">
                <a:tableStyleId>{5C22544A-7EE6-4342-B048-85BDC9FD1C3A}</a:tableStyleId>
              </a:tblPr>
              <a:tblGrid>
                <a:gridCol w="4747638">
                  <a:extLst>
                    <a:ext uri="{9D8B030D-6E8A-4147-A177-3AD203B41FA5}">
                      <a16:colId xmlns:a16="http://schemas.microsoft.com/office/drawing/2014/main" xmlns="" val="2328962960"/>
                    </a:ext>
                  </a:extLst>
                </a:gridCol>
              </a:tblGrid>
              <a:tr h="370840">
                <a:tc>
                  <a:txBody>
                    <a:bodyPr/>
                    <a:lstStyle/>
                    <a:p>
                      <a:r>
                        <a:rPr lang="en-AU" sz="1200" dirty="0">
                          <a:latin typeface="Arial" panose="020B0604020202020204" pitchFamily="34" charset="0"/>
                          <a:cs typeface="Arial" panose="020B0604020202020204" pitchFamily="34" charset="0"/>
                        </a:rPr>
                        <a:t>1996 Finals Day was washed out without a ball being bowled.</a:t>
                      </a:r>
                    </a:p>
                  </a:txBody>
                  <a:tcPr>
                    <a:solidFill>
                      <a:srgbClr val="990033"/>
                    </a:solidFill>
                  </a:tcPr>
                </a:tc>
                <a:extLst>
                  <a:ext uri="{0D108BD9-81ED-4DB2-BD59-A6C34878D82A}">
                    <a16:rowId xmlns:a16="http://schemas.microsoft.com/office/drawing/2014/main" xmlns="" val="3886277121"/>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Sevenoaks Vine were crowned winners by obtaining more points during the group stage compared to fellow finalist Tunbridge Wells. Bexley may have achieved 3</a:t>
                      </a:r>
                      <a:r>
                        <a:rPr lang="en-AU" sz="1200" baseline="30000" dirty="0">
                          <a:solidFill>
                            <a:schemeClr val="bg1"/>
                          </a:solidFill>
                          <a:latin typeface="Arial" panose="020B0604020202020204" pitchFamily="34" charset="0"/>
                          <a:cs typeface="Arial" panose="020B0604020202020204" pitchFamily="34" charset="0"/>
                        </a:rPr>
                        <a:t>rd</a:t>
                      </a:r>
                      <a:r>
                        <a:rPr lang="en-AU" sz="1200" dirty="0">
                          <a:solidFill>
                            <a:schemeClr val="bg1"/>
                          </a:solidFill>
                          <a:latin typeface="Arial" panose="020B0604020202020204" pitchFamily="34" charset="0"/>
                          <a:cs typeface="Arial" panose="020B0604020202020204" pitchFamily="34" charset="0"/>
                        </a:rPr>
                        <a:t> place by accruing 11 points in the group stage.</a:t>
                      </a:r>
                    </a:p>
                  </a:txBody>
                  <a:tcPr>
                    <a:solidFill>
                      <a:srgbClr val="6699FF"/>
                    </a:solidFill>
                  </a:tcPr>
                </a:tc>
                <a:extLst>
                  <a:ext uri="{0D108BD9-81ED-4DB2-BD59-A6C34878D82A}">
                    <a16:rowId xmlns:a16="http://schemas.microsoft.com/office/drawing/2014/main" xmlns="" val="837461489"/>
                  </a:ext>
                </a:extLst>
              </a:tr>
            </a:tbl>
          </a:graphicData>
        </a:graphic>
      </p:graphicFrame>
      <p:sp>
        <p:nvSpPr>
          <p:cNvPr id="5" name="TextBox 4">
            <a:extLst>
              <a:ext uri="{FF2B5EF4-FFF2-40B4-BE49-F238E27FC236}">
                <a16:creationId xmlns:a16="http://schemas.microsoft.com/office/drawing/2014/main" xmlns="" id="{676666E8-CB96-4269-A5EF-89F133B6E1A4}"/>
              </a:ext>
            </a:extLst>
          </p:cNvPr>
          <p:cNvSpPr txBox="1"/>
          <p:nvPr/>
        </p:nvSpPr>
        <p:spPr>
          <a:xfrm>
            <a:off x="192947" y="5444455"/>
            <a:ext cx="3967991" cy="369332"/>
          </a:xfrm>
          <a:prstGeom prst="rect">
            <a:avLst/>
          </a:prstGeom>
          <a:noFill/>
        </p:spPr>
        <p:txBody>
          <a:bodyPr wrap="square" rtlCol="0">
            <a:spAutoFit/>
          </a:bodyPr>
          <a:lstStyle/>
          <a:p>
            <a:r>
              <a:rPr lang="en-AU" dirty="0">
                <a:highlight>
                  <a:srgbClr val="00FF00"/>
                </a:highlight>
                <a:latin typeface="Arial" panose="020B0604020202020204" pitchFamily="34" charset="0"/>
                <a:cs typeface="Arial" panose="020B0604020202020204" pitchFamily="34" charset="0"/>
              </a:rPr>
              <a:t>Position placings to be confirmed</a:t>
            </a:r>
          </a:p>
        </p:txBody>
      </p:sp>
      <p:sp>
        <p:nvSpPr>
          <p:cNvPr id="8" name="TextBox 7">
            <a:extLst>
              <a:ext uri="{FF2B5EF4-FFF2-40B4-BE49-F238E27FC236}">
                <a16:creationId xmlns:a16="http://schemas.microsoft.com/office/drawing/2014/main" xmlns="" id="{B9D1D7A0-547A-4221-80F4-E73F9C2D4230}"/>
              </a:ext>
            </a:extLst>
          </p:cNvPr>
          <p:cNvSpPr txBox="1"/>
          <p:nvPr/>
        </p:nvSpPr>
        <p:spPr>
          <a:xfrm>
            <a:off x="4379054" y="225620"/>
            <a:ext cx="4018325" cy="369332"/>
          </a:xfrm>
          <a:prstGeom prst="rect">
            <a:avLst/>
          </a:prstGeom>
          <a:noFill/>
        </p:spPr>
        <p:txBody>
          <a:bodyPr wrap="square" rtlCol="0">
            <a:spAutoFit/>
          </a:bodyPr>
          <a:lstStyle/>
          <a:p>
            <a:r>
              <a:rPr lang="en-AU" dirty="0">
                <a:latin typeface="Arial" panose="020B0604020202020204" pitchFamily="34" charset="0"/>
                <a:cs typeface="Arial" panose="020B0604020202020204" pitchFamily="34" charset="0"/>
              </a:rPr>
              <a:t>Roll of Honour – 1979 - 1999</a:t>
            </a:r>
          </a:p>
        </p:txBody>
      </p:sp>
    </p:spTree>
    <p:extLst>
      <p:ext uri="{BB962C8B-B14F-4D97-AF65-F5344CB8AC3E}">
        <p14:creationId xmlns:p14="http://schemas.microsoft.com/office/powerpoint/2010/main" xmlns="" val="21250287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7617D43E-F382-4A17-8822-BEDF6C7E5621}"/>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3130" y="-146699"/>
            <a:ext cx="12192000" cy="6858000"/>
          </a:xfrm>
          <a:prstGeom prst="rect">
            <a:avLst/>
          </a:prstGeom>
        </p:spPr>
      </p:pic>
      <p:sp>
        <p:nvSpPr>
          <p:cNvPr id="7" name="Slide Number Placeholder 6">
            <a:extLst>
              <a:ext uri="{FF2B5EF4-FFF2-40B4-BE49-F238E27FC236}">
                <a16:creationId xmlns:a16="http://schemas.microsoft.com/office/drawing/2014/main" xmlns="" id="{C5FFCE82-FBF5-4648-A9CF-2C2B8970DFA6}"/>
              </a:ext>
            </a:extLst>
          </p:cNvPr>
          <p:cNvSpPr>
            <a:spLocks noGrp="1"/>
          </p:cNvSpPr>
          <p:nvPr>
            <p:ph type="sldNum" sz="quarter" idx="12"/>
          </p:nvPr>
        </p:nvSpPr>
        <p:spPr/>
        <p:txBody>
          <a:bodyPr/>
          <a:lstStyle/>
          <a:p>
            <a:fld id="{C36A9B15-B6D4-4282-A1A3-F253FD266E63}" type="slidenum">
              <a:rPr lang="en-AU" smtClean="0"/>
              <a:pPr/>
              <a:t>5</a:t>
            </a:fld>
            <a:endParaRPr lang="en-AU" dirty="0"/>
          </a:p>
        </p:txBody>
      </p:sp>
      <p:graphicFrame>
        <p:nvGraphicFramePr>
          <p:cNvPr id="3" name="Table 9">
            <a:extLst>
              <a:ext uri="{FF2B5EF4-FFF2-40B4-BE49-F238E27FC236}">
                <a16:creationId xmlns:a16="http://schemas.microsoft.com/office/drawing/2014/main" xmlns="" id="{4C5B54ED-20F8-4688-AF90-894CF9FEB981}"/>
              </a:ext>
            </a:extLst>
          </p:cNvPr>
          <p:cNvGraphicFramePr>
            <a:graphicFrameLocks noGrp="1"/>
          </p:cNvGraphicFramePr>
          <p:nvPr>
            <p:extLst>
              <p:ext uri="{D42A27DB-BD31-4B8C-83A1-F6EECF244321}">
                <p14:modId xmlns:p14="http://schemas.microsoft.com/office/powerpoint/2010/main" xmlns="" val="4011837584"/>
              </p:ext>
            </p:extLst>
          </p:nvPr>
        </p:nvGraphicFramePr>
        <p:xfrm>
          <a:off x="132368" y="1346200"/>
          <a:ext cx="5880680" cy="4424680"/>
        </p:xfrm>
        <a:graphic>
          <a:graphicData uri="http://schemas.openxmlformats.org/drawingml/2006/table">
            <a:tbl>
              <a:tblPr firstRow="1" bandRow="1">
                <a:tableStyleId>{5C22544A-7EE6-4342-B048-85BDC9FD1C3A}</a:tableStyleId>
              </a:tblPr>
              <a:tblGrid>
                <a:gridCol w="550875">
                  <a:extLst>
                    <a:ext uri="{9D8B030D-6E8A-4147-A177-3AD203B41FA5}">
                      <a16:colId xmlns:a16="http://schemas.microsoft.com/office/drawing/2014/main" xmlns="" val="2328962960"/>
                    </a:ext>
                  </a:extLst>
                </a:gridCol>
                <a:gridCol w="1333851">
                  <a:extLst>
                    <a:ext uri="{9D8B030D-6E8A-4147-A177-3AD203B41FA5}">
                      <a16:colId xmlns:a16="http://schemas.microsoft.com/office/drawing/2014/main" xmlns="" val="1831108470"/>
                    </a:ext>
                  </a:extLst>
                </a:gridCol>
                <a:gridCol w="1300292">
                  <a:extLst>
                    <a:ext uri="{9D8B030D-6E8A-4147-A177-3AD203B41FA5}">
                      <a16:colId xmlns:a16="http://schemas.microsoft.com/office/drawing/2014/main" xmlns="" val="693677449"/>
                    </a:ext>
                  </a:extLst>
                </a:gridCol>
                <a:gridCol w="1359017">
                  <a:extLst>
                    <a:ext uri="{9D8B030D-6E8A-4147-A177-3AD203B41FA5}">
                      <a16:colId xmlns:a16="http://schemas.microsoft.com/office/drawing/2014/main" xmlns="" val="2465792774"/>
                    </a:ext>
                  </a:extLst>
                </a:gridCol>
                <a:gridCol w="1336645">
                  <a:extLst>
                    <a:ext uri="{9D8B030D-6E8A-4147-A177-3AD203B41FA5}">
                      <a16:colId xmlns:a16="http://schemas.microsoft.com/office/drawing/2014/main" xmlns="" val="794968238"/>
                    </a:ext>
                  </a:extLst>
                </a:gridCol>
              </a:tblGrid>
              <a:tr h="370840">
                <a:tc>
                  <a:txBody>
                    <a:bodyPr/>
                    <a:lstStyle/>
                    <a:p>
                      <a:r>
                        <a:rPr lang="en-AU" sz="1200" dirty="0">
                          <a:latin typeface="Arial" panose="020B0604020202020204" pitchFamily="34" charset="0"/>
                          <a:cs typeface="Arial" panose="020B0604020202020204" pitchFamily="34" charset="0"/>
                        </a:rPr>
                        <a:t>Year</a:t>
                      </a:r>
                    </a:p>
                  </a:txBody>
                  <a:tcPr>
                    <a:solidFill>
                      <a:srgbClr val="990033"/>
                    </a:solidFill>
                  </a:tcPr>
                </a:tc>
                <a:tc>
                  <a:txBody>
                    <a:bodyPr/>
                    <a:lstStyle/>
                    <a:p>
                      <a:r>
                        <a:rPr lang="en-AU" sz="1200" dirty="0">
                          <a:latin typeface="Arial" panose="020B0604020202020204" pitchFamily="34" charset="0"/>
                          <a:cs typeface="Arial" panose="020B0604020202020204" pitchFamily="34" charset="0"/>
                        </a:rPr>
                        <a:t>Winners</a:t>
                      </a:r>
                    </a:p>
                  </a:txBody>
                  <a:tcPr>
                    <a:solidFill>
                      <a:srgbClr val="990033"/>
                    </a:solidFill>
                  </a:tcPr>
                </a:tc>
                <a:tc>
                  <a:txBody>
                    <a:bodyPr/>
                    <a:lstStyle/>
                    <a:p>
                      <a:r>
                        <a:rPr lang="en-AU" sz="1200" dirty="0">
                          <a:latin typeface="Arial" panose="020B0604020202020204" pitchFamily="34" charset="0"/>
                          <a:cs typeface="Arial" panose="020B0604020202020204" pitchFamily="34" charset="0"/>
                        </a:rPr>
                        <a:t>Runners Up </a:t>
                      </a:r>
                    </a:p>
                  </a:txBody>
                  <a:tcPr>
                    <a:solidFill>
                      <a:srgbClr val="990033"/>
                    </a:solidFill>
                  </a:tcPr>
                </a:tc>
                <a:tc>
                  <a:txBody>
                    <a:bodyPr/>
                    <a:lstStyle/>
                    <a:p>
                      <a:r>
                        <a:rPr lang="en-AU" sz="1200" dirty="0">
                          <a:latin typeface="Arial" panose="020B0604020202020204" pitchFamily="34" charset="0"/>
                          <a:cs typeface="Arial" panose="020B0604020202020204" pitchFamily="34" charset="0"/>
                        </a:rPr>
                        <a:t>Third Place</a:t>
                      </a:r>
                    </a:p>
                  </a:txBody>
                  <a:tcPr>
                    <a:solidFill>
                      <a:srgbClr val="990033"/>
                    </a:solidFill>
                  </a:tcPr>
                </a:tc>
                <a:tc>
                  <a:txBody>
                    <a:bodyPr/>
                    <a:lstStyle/>
                    <a:p>
                      <a:r>
                        <a:rPr lang="en-AU" sz="1200" dirty="0">
                          <a:latin typeface="Arial" panose="020B0604020202020204" pitchFamily="34" charset="0"/>
                          <a:cs typeface="Arial" panose="020B0604020202020204" pitchFamily="34" charset="0"/>
                        </a:rPr>
                        <a:t>Fourth Place</a:t>
                      </a:r>
                    </a:p>
                  </a:txBody>
                  <a:tcPr>
                    <a:solidFill>
                      <a:srgbClr val="990033"/>
                    </a:solidFill>
                  </a:tcPr>
                </a:tc>
                <a:extLst>
                  <a:ext uri="{0D108BD9-81ED-4DB2-BD59-A6C34878D82A}">
                    <a16:rowId xmlns:a16="http://schemas.microsoft.com/office/drawing/2014/main" xmlns="" val="3886277121"/>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2000</a:t>
                      </a:r>
                    </a:p>
                  </a:txBody>
                  <a:tcPr>
                    <a:solidFill>
                      <a:srgbClr val="6699FF"/>
                    </a:solidFill>
                  </a:tcPr>
                </a:tc>
                <a:tc>
                  <a:txBody>
                    <a:bodyPr/>
                    <a:lstStyle/>
                    <a:p>
                      <a:r>
                        <a:rPr lang="en-AU" sz="1200" dirty="0">
                          <a:solidFill>
                            <a:schemeClr val="bg1"/>
                          </a:solidFill>
                          <a:latin typeface="Arial" panose="020B0604020202020204" pitchFamily="34" charset="0"/>
                          <a:cs typeface="Arial" panose="020B0604020202020204" pitchFamily="34" charset="0"/>
                        </a:rPr>
                        <a:t>Dartford</a:t>
                      </a:r>
                    </a:p>
                  </a:txBody>
                  <a:tcPr>
                    <a:solidFill>
                      <a:srgbClr val="6699FF"/>
                    </a:solidFill>
                  </a:tcPr>
                </a:tc>
                <a:tc>
                  <a:txBody>
                    <a:bodyPr/>
                    <a:lstStyle/>
                    <a:p>
                      <a:r>
                        <a:rPr lang="en-AU" sz="1200" dirty="0">
                          <a:solidFill>
                            <a:schemeClr val="bg1"/>
                          </a:solidFill>
                          <a:latin typeface="Arial" panose="020B0604020202020204" pitchFamily="34" charset="0"/>
                          <a:cs typeface="Arial" panose="020B0604020202020204" pitchFamily="34" charset="0"/>
                        </a:rPr>
                        <a:t>Bexley</a:t>
                      </a:r>
                    </a:p>
                  </a:txBody>
                  <a:tcPr>
                    <a:solidFill>
                      <a:srgbClr val="6699FF"/>
                    </a:solidFill>
                  </a:tcPr>
                </a:tc>
                <a:tc>
                  <a:txBody>
                    <a:bodyPr/>
                    <a:lstStyle/>
                    <a:p>
                      <a:r>
                        <a:rPr lang="en-AU" sz="1200" dirty="0">
                          <a:solidFill>
                            <a:schemeClr val="bg1"/>
                          </a:solidFill>
                          <a:latin typeface="Arial" panose="020B0604020202020204" pitchFamily="34" charset="0"/>
                          <a:cs typeface="Arial" panose="020B0604020202020204" pitchFamily="34" charset="0"/>
                        </a:rPr>
                        <a:t>Tunbridge Wells</a:t>
                      </a:r>
                    </a:p>
                  </a:txBody>
                  <a:tcPr>
                    <a:solidFill>
                      <a:srgbClr val="6699FF"/>
                    </a:solidFill>
                  </a:tcPr>
                </a:tc>
                <a:tc>
                  <a:txBody>
                    <a:bodyPr/>
                    <a:lstStyle/>
                    <a:p>
                      <a:r>
                        <a:rPr lang="en-AU" sz="1200" dirty="0">
                          <a:solidFill>
                            <a:schemeClr val="bg1"/>
                          </a:solidFill>
                          <a:latin typeface="Arial" panose="020B0604020202020204" pitchFamily="34" charset="0"/>
                          <a:cs typeface="Arial" panose="020B0604020202020204" pitchFamily="34" charset="0"/>
                        </a:rPr>
                        <a:t>Bromley</a:t>
                      </a:r>
                    </a:p>
                  </a:txBody>
                  <a:tcPr>
                    <a:solidFill>
                      <a:srgbClr val="6699FF"/>
                    </a:solidFill>
                  </a:tcPr>
                </a:tc>
                <a:extLst>
                  <a:ext uri="{0D108BD9-81ED-4DB2-BD59-A6C34878D82A}">
                    <a16:rowId xmlns:a16="http://schemas.microsoft.com/office/drawing/2014/main" xmlns="" val="837461489"/>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2001</a:t>
                      </a:r>
                    </a:p>
                  </a:txBody>
                  <a:tcPr>
                    <a:solidFill>
                      <a:srgbClr val="6699FF"/>
                    </a:solidFill>
                  </a:tcPr>
                </a:tc>
                <a:tc>
                  <a:txBody>
                    <a:bodyPr/>
                    <a:lstStyle/>
                    <a:p>
                      <a:r>
                        <a:rPr lang="en-AU" sz="1200" dirty="0">
                          <a:solidFill>
                            <a:schemeClr val="bg1"/>
                          </a:solidFill>
                          <a:latin typeface="Arial" panose="020B0604020202020204" pitchFamily="34" charset="0"/>
                          <a:cs typeface="Arial" panose="020B0604020202020204" pitchFamily="34" charset="0"/>
                        </a:rPr>
                        <a:t>Tunbridge Wells</a:t>
                      </a: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Bexley</a:t>
                      </a: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txBody>
                  <a:tcPr>
                    <a:solidFill>
                      <a:srgbClr val="6699FF"/>
                    </a:solidFill>
                  </a:tcPr>
                </a:tc>
                <a:extLst>
                  <a:ext uri="{0D108BD9-81ED-4DB2-BD59-A6C34878D82A}">
                    <a16:rowId xmlns:a16="http://schemas.microsoft.com/office/drawing/2014/main" xmlns="" val="242902819"/>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2002</a:t>
                      </a:r>
                    </a:p>
                  </a:txBody>
                  <a:tcPr>
                    <a:solidFill>
                      <a:srgbClr val="6699FF"/>
                    </a:solidFill>
                  </a:tcPr>
                </a:tc>
                <a:tc>
                  <a:txBody>
                    <a:bodyPr/>
                    <a:lstStyle/>
                    <a:p>
                      <a:r>
                        <a:rPr lang="en-AU" sz="1200" dirty="0">
                          <a:solidFill>
                            <a:schemeClr val="bg1"/>
                          </a:solidFill>
                          <a:latin typeface="Arial" panose="020B0604020202020204" pitchFamily="34" charset="0"/>
                          <a:cs typeface="Arial" panose="020B0604020202020204" pitchFamily="34" charset="0"/>
                        </a:rPr>
                        <a:t>Hayes</a:t>
                      </a: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Tunbridge Wells</a:t>
                      </a: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Bexley</a:t>
                      </a: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Sevenoaks Vine</a:t>
                      </a:r>
                    </a:p>
                  </a:txBody>
                  <a:tcPr>
                    <a:solidFill>
                      <a:srgbClr val="6699FF"/>
                    </a:solidFill>
                  </a:tcPr>
                </a:tc>
                <a:extLst>
                  <a:ext uri="{0D108BD9-81ED-4DB2-BD59-A6C34878D82A}">
                    <a16:rowId xmlns:a16="http://schemas.microsoft.com/office/drawing/2014/main" xmlns="" val="1359857926"/>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2003</a:t>
                      </a:r>
                    </a:p>
                  </a:txBody>
                  <a:tcPr>
                    <a:solidFill>
                      <a:srgbClr val="6699FF"/>
                    </a:solidFill>
                  </a:tcPr>
                </a:tc>
                <a:tc>
                  <a:txBody>
                    <a:bodyPr/>
                    <a:lstStyle/>
                    <a:p>
                      <a:r>
                        <a:rPr lang="en-AU" sz="1200" dirty="0">
                          <a:solidFill>
                            <a:schemeClr val="bg1"/>
                          </a:solidFill>
                          <a:latin typeface="Arial" panose="020B0604020202020204" pitchFamily="34" charset="0"/>
                          <a:cs typeface="Arial" panose="020B0604020202020204" pitchFamily="34" charset="0"/>
                        </a:rPr>
                        <a:t>Sevenoaks Vine</a:t>
                      </a: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Bromley</a:t>
                      </a: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Tunbridge Wells</a:t>
                      </a: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Lingfield</a:t>
                      </a:r>
                    </a:p>
                  </a:txBody>
                  <a:tcPr>
                    <a:solidFill>
                      <a:srgbClr val="6699FF"/>
                    </a:solidFill>
                  </a:tcPr>
                </a:tc>
                <a:extLst>
                  <a:ext uri="{0D108BD9-81ED-4DB2-BD59-A6C34878D82A}">
                    <a16:rowId xmlns:a16="http://schemas.microsoft.com/office/drawing/2014/main" xmlns="" val="1032190752"/>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2004</a:t>
                      </a:r>
                    </a:p>
                  </a:txBody>
                  <a:tcPr>
                    <a:solidFill>
                      <a:srgbClr val="6699FF"/>
                    </a:solidFill>
                  </a:tcPr>
                </a:tc>
                <a:tc>
                  <a:txBody>
                    <a:bodyPr/>
                    <a:lstStyle/>
                    <a:p>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tc>
                  <a:txBody>
                    <a:bodyPr/>
                    <a:lstStyle/>
                    <a:p>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tc>
                  <a:txBody>
                    <a:bodyPr/>
                    <a:lstStyle/>
                    <a:p>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tc>
                  <a:txBody>
                    <a:bodyPr/>
                    <a:lstStyle/>
                    <a:p>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extLst>
                  <a:ext uri="{0D108BD9-81ED-4DB2-BD59-A6C34878D82A}">
                    <a16:rowId xmlns:a16="http://schemas.microsoft.com/office/drawing/2014/main" xmlns="" val="2958830351"/>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2005</a:t>
                      </a:r>
                    </a:p>
                  </a:txBody>
                  <a:tcPr>
                    <a:solidFill>
                      <a:srgbClr val="6699FF"/>
                    </a:solidFill>
                  </a:tcPr>
                </a:tc>
                <a:tc>
                  <a:txBody>
                    <a:bodyPr/>
                    <a:lstStyle/>
                    <a:p>
                      <a:r>
                        <a:rPr lang="en-AU" sz="1200" dirty="0">
                          <a:solidFill>
                            <a:schemeClr val="bg1"/>
                          </a:solidFill>
                          <a:latin typeface="Arial" panose="020B0604020202020204" pitchFamily="34" charset="0"/>
                          <a:cs typeface="Arial" panose="020B0604020202020204" pitchFamily="34" charset="0"/>
                        </a:rPr>
                        <a:t>Tunbridge Wells</a:t>
                      </a:r>
                    </a:p>
                  </a:txBody>
                  <a:tcPr>
                    <a:solidFill>
                      <a:srgbClr val="6699FF"/>
                    </a:solidFill>
                  </a:tcPr>
                </a:tc>
                <a:tc>
                  <a:txBody>
                    <a:bodyPr/>
                    <a:lstStyle/>
                    <a:p>
                      <a:r>
                        <a:rPr lang="en-AU" sz="1200" dirty="0">
                          <a:solidFill>
                            <a:schemeClr val="bg1"/>
                          </a:solidFill>
                          <a:latin typeface="Arial" panose="020B0604020202020204" pitchFamily="34" charset="0"/>
                          <a:cs typeface="Arial" panose="020B0604020202020204" pitchFamily="34" charset="0"/>
                        </a:rPr>
                        <a:t>Sevenoaks Vine</a:t>
                      </a:r>
                    </a:p>
                  </a:txBody>
                  <a:tcPr>
                    <a:solidFill>
                      <a:srgbClr val="6699FF"/>
                    </a:solidFill>
                  </a:tcPr>
                </a:tc>
                <a:tc>
                  <a:txBody>
                    <a:bodyPr/>
                    <a:lstStyle/>
                    <a:p>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tc>
                  <a:txBody>
                    <a:bodyPr/>
                    <a:lstStyle/>
                    <a:p>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extLst>
                  <a:ext uri="{0D108BD9-81ED-4DB2-BD59-A6C34878D82A}">
                    <a16:rowId xmlns:a16="http://schemas.microsoft.com/office/drawing/2014/main" xmlns="" val="3661799073"/>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2006</a:t>
                      </a:r>
                    </a:p>
                  </a:txBody>
                  <a:tcPr>
                    <a:solidFill>
                      <a:srgbClr val="6699FF"/>
                    </a:solidFill>
                  </a:tcPr>
                </a:tc>
                <a:tc>
                  <a:txBody>
                    <a:bodyPr/>
                    <a:lstStyle/>
                    <a:p>
                      <a:r>
                        <a:rPr lang="en-AU" sz="1200" dirty="0">
                          <a:solidFill>
                            <a:schemeClr val="bg1"/>
                          </a:solidFill>
                          <a:latin typeface="Arial" panose="020B0604020202020204" pitchFamily="34" charset="0"/>
                          <a:cs typeface="Arial" panose="020B0604020202020204" pitchFamily="34" charset="0"/>
                        </a:rPr>
                        <a:t>St Lawrence &amp; Highland Court</a:t>
                      </a:r>
                    </a:p>
                  </a:txBody>
                  <a:tcPr>
                    <a:solidFill>
                      <a:srgbClr val="6699FF"/>
                    </a:solidFill>
                  </a:tcPr>
                </a:tc>
                <a:tc>
                  <a:txBody>
                    <a:bodyPr/>
                    <a:lstStyle/>
                    <a:p>
                      <a:r>
                        <a:rPr lang="en-AU" sz="1200" dirty="0">
                          <a:solidFill>
                            <a:schemeClr val="bg1"/>
                          </a:solidFill>
                          <a:latin typeface="Arial" panose="020B0604020202020204" pitchFamily="34" charset="0"/>
                          <a:cs typeface="Arial" panose="020B0604020202020204" pitchFamily="34" charset="0"/>
                        </a:rPr>
                        <a:t>Bexley</a:t>
                      </a:r>
                    </a:p>
                  </a:txBody>
                  <a:tcPr>
                    <a:solidFill>
                      <a:srgbClr val="6699FF"/>
                    </a:solidFill>
                  </a:tcPr>
                </a:tc>
                <a:tc>
                  <a:txBody>
                    <a:bodyPr/>
                    <a:lstStyle/>
                    <a:p>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tc>
                  <a:txBody>
                    <a:bodyPr/>
                    <a:lstStyle/>
                    <a:p>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extLst>
                  <a:ext uri="{0D108BD9-81ED-4DB2-BD59-A6C34878D82A}">
                    <a16:rowId xmlns:a16="http://schemas.microsoft.com/office/drawing/2014/main" xmlns="" val="804088155"/>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2007</a:t>
                      </a:r>
                    </a:p>
                  </a:txBody>
                  <a:tcPr>
                    <a:solidFill>
                      <a:srgbClr val="6699FF"/>
                    </a:solidFill>
                  </a:tcPr>
                </a:tc>
                <a:tc>
                  <a:txBody>
                    <a:bodyPr/>
                    <a:lstStyle/>
                    <a:p>
                      <a:r>
                        <a:rPr lang="en-AU" sz="1200" dirty="0">
                          <a:solidFill>
                            <a:schemeClr val="bg1"/>
                          </a:solidFill>
                          <a:latin typeface="Arial" panose="020B0604020202020204" pitchFamily="34" charset="0"/>
                          <a:cs typeface="Arial" panose="020B0604020202020204" pitchFamily="34" charset="0"/>
                        </a:rPr>
                        <a:t>Tunbridge Wells</a:t>
                      </a:r>
                    </a:p>
                  </a:txBody>
                  <a:tcPr>
                    <a:solidFill>
                      <a:srgbClr val="6699FF"/>
                    </a:solidFill>
                  </a:tcPr>
                </a:tc>
                <a:tc>
                  <a:txBody>
                    <a:bodyPr/>
                    <a:lstStyle/>
                    <a:p>
                      <a:r>
                        <a:rPr lang="en-AU" sz="1200" dirty="0">
                          <a:solidFill>
                            <a:schemeClr val="bg1"/>
                          </a:solidFill>
                          <a:latin typeface="Arial" panose="020B0604020202020204" pitchFamily="34" charset="0"/>
                          <a:cs typeface="Arial" panose="020B0604020202020204" pitchFamily="34" charset="0"/>
                        </a:rPr>
                        <a:t>Bexley</a:t>
                      </a: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solidFill>
                            <a:schemeClr val="bg1"/>
                          </a:solidFill>
                          <a:latin typeface="Arial" panose="020B0604020202020204" pitchFamily="34" charset="0"/>
                          <a:cs typeface="Arial" panose="020B0604020202020204" pitchFamily="34" charset="0"/>
                        </a:rPr>
                        <a:t>St Lawrence &amp; Highland Court</a:t>
                      </a:r>
                    </a:p>
                  </a:txBody>
                  <a:tcPr>
                    <a:solidFill>
                      <a:srgbClr val="6699FF"/>
                    </a:solidFill>
                  </a:tcPr>
                </a:tc>
                <a:tc>
                  <a:txBody>
                    <a:bodyPr/>
                    <a:lstStyle/>
                    <a:p>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extLst>
                  <a:ext uri="{0D108BD9-81ED-4DB2-BD59-A6C34878D82A}">
                    <a16:rowId xmlns:a16="http://schemas.microsoft.com/office/drawing/2014/main" xmlns="" val="1264873843"/>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2008</a:t>
                      </a: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solidFill>
                            <a:schemeClr val="bg1"/>
                          </a:solidFill>
                          <a:latin typeface="Arial" panose="020B0604020202020204" pitchFamily="34" charset="0"/>
                          <a:cs typeface="Arial" panose="020B0604020202020204" pitchFamily="34" charset="0"/>
                        </a:rPr>
                        <a:t>Tunbridge Wells</a:t>
                      </a: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Banstead</a:t>
                      </a: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solidFill>
                            <a:schemeClr val="bg1"/>
                          </a:solidFill>
                          <a:highlight>
                            <a:srgbClr val="00FF00"/>
                          </a:highlight>
                          <a:latin typeface="Arial" panose="020B0604020202020204" pitchFamily="34" charset="0"/>
                          <a:cs typeface="Arial" panose="020B0604020202020204" pitchFamily="34" charset="0"/>
                        </a:rPr>
                        <a:t>St Lawrence &amp; Highland Court</a:t>
                      </a:r>
                      <a:endParaRPr kumimoji="0" lang="en-AU" sz="12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txBody>
                  <a:tcPr>
                    <a:solidFill>
                      <a:srgbClr val="6699FF"/>
                    </a:solidFill>
                  </a:tcPr>
                </a:tc>
                <a:extLst>
                  <a:ext uri="{0D108BD9-81ED-4DB2-BD59-A6C34878D82A}">
                    <a16:rowId xmlns:a16="http://schemas.microsoft.com/office/drawing/2014/main" xmlns="" val="2679443269"/>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2009</a:t>
                      </a:r>
                    </a:p>
                  </a:txBody>
                  <a:tcPr>
                    <a:solidFill>
                      <a:srgbClr val="6699FF"/>
                    </a:solidFill>
                  </a:tcPr>
                </a:tc>
                <a:tc>
                  <a:txBody>
                    <a:bodyPr/>
                    <a:lstStyle/>
                    <a:p>
                      <a:r>
                        <a:rPr lang="en-AU" sz="1200" dirty="0">
                          <a:solidFill>
                            <a:schemeClr val="bg1"/>
                          </a:solidFill>
                          <a:latin typeface="Arial" panose="020B0604020202020204" pitchFamily="34" charset="0"/>
                          <a:cs typeface="Arial" panose="020B0604020202020204" pitchFamily="34" charset="0"/>
                        </a:rPr>
                        <a:t>Holmesdale</a:t>
                      </a: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solidFill>
                            <a:schemeClr val="bg1"/>
                          </a:solidFill>
                          <a:highlight>
                            <a:srgbClr val="00FF00"/>
                          </a:highlight>
                          <a:latin typeface="Arial" panose="020B0604020202020204" pitchFamily="34" charset="0"/>
                          <a:cs typeface="Arial" panose="020B0604020202020204" pitchFamily="34" charset="0"/>
                        </a:rPr>
                        <a:t>Tunbridge Wells</a:t>
                      </a:r>
                    </a:p>
                    <a:p>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tc>
                  <a:txBody>
                    <a:bodyPr/>
                    <a:lstStyle/>
                    <a:p>
                      <a:r>
                        <a:rPr lang="en-AU" sz="1200" dirty="0">
                          <a:solidFill>
                            <a:schemeClr val="bg1"/>
                          </a:solidFill>
                          <a:latin typeface="Arial" panose="020B0604020202020204" pitchFamily="34" charset="0"/>
                          <a:cs typeface="Arial" panose="020B0604020202020204" pitchFamily="34" charset="0"/>
                        </a:rPr>
                        <a:t>Blackheath</a:t>
                      </a:r>
                    </a:p>
                  </a:txBody>
                  <a:tcPr>
                    <a:solidFill>
                      <a:srgbClr val="6699FF"/>
                    </a:solidFill>
                  </a:tcPr>
                </a:tc>
                <a:tc>
                  <a:txBody>
                    <a:bodyPr/>
                    <a:lstStyle/>
                    <a:p>
                      <a:r>
                        <a:rPr lang="en-AU" sz="1200" dirty="0">
                          <a:solidFill>
                            <a:schemeClr val="bg1"/>
                          </a:solidFill>
                          <a:latin typeface="Arial" panose="020B0604020202020204" pitchFamily="34" charset="0"/>
                          <a:cs typeface="Arial" panose="020B0604020202020204" pitchFamily="34" charset="0"/>
                        </a:rPr>
                        <a:t>Bexley</a:t>
                      </a:r>
                    </a:p>
                  </a:txBody>
                  <a:tcPr>
                    <a:solidFill>
                      <a:srgbClr val="6699FF"/>
                    </a:solidFill>
                  </a:tcPr>
                </a:tc>
                <a:extLst>
                  <a:ext uri="{0D108BD9-81ED-4DB2-BD59-A6C34878D82A}">
                    <a16:rowId xmlns:a16="http://schemas.microsoft.com/office/drawing/2014/main" xmlns="" val="928817008"/>
                  </a:ext>
                </a:extLst>
              </a:tr>
            </a:tbl>
          </a:graphicData>
        </a:graphic>
      </p:graphicFrame>
      <p:graphicFrame>
        <p:nvGraphicFramePr>
          <p:cNvPr id="6" name="Table 9">
            <a:extLst>
              <a:ext uri="{FF2B5EF4-FFF2-40B4-BE49-F238E27FC236}">
                <a16:creationId xmlns:a16="http://schemas.microsoft.com/office/drawing/2014/main" xmlns="" id="{58AB6435-A76C-4AAD-AF54-0CE376C2BAB8}"/>
              </a:ext>
            </a:extLst>
          </p:cNvPr>
          <p:cNvGraphicFramePr>
            <a:graphicFrameLocks noGrp="1"/>
          </p:cNvGraphicFramePr>
          <p:nvPr>
            <p:extLst>
              <p:ext uri="{D42A27DB-BD31-4B8C-83A1-F6EECF244321}">
                <p14:modId xmlns:p14="http://schemas.microsoft.com/office/powerpoint/2010/main" xmlns="" val="1146906545"/>
              </p:ext>
            </p:extLst>
          </p:nvPr>
        </p:nvGraphicFramePr>
        <p:xfrm>
          <a:off x="6178954" y="1346200"/>
          <a:ext cx="6043806" cy="4079240"/>
        </p:xfrm>
        <a:graphic>
          <a:graphicData uri="http://schemas.openxmlformats.org/drawingml/2006/table">
            <a:tbl>
              <a:tblPr firstRow="1" bandRow="1">
                <a:tableStyleId>{5C22544A-7EE6-4342-B048-85BDC9FD1C3A}</a:tableStyleId>
              </a:tblPr>
              <a:tblGrid>
                <a:gridCol w="550875">
                  <a:extLst>
                    <a:ext uri="{9D8B030D-6E8A-4147-A177-3AD203B41FA5}">
                      <a16:colId xmlns:a16="http://schemas.microsoft.com/office/drawing/2014/main" xmlns="" val="2328962960"/>
                    </a:ext>
                  </a:extLst>
                </a:gridCol>
                <a:gridCol w="1333851">
                  <a:extLst>
                    <a:ext uri="{9D8B030D-6E8A-4147-A177-3AD203B41FA5}">
                      <a16:colId xmlns:a16="http://schemas.microsoft.com/office/drawing/2014/main" xmlns="" val="1831108470"/>
                    </a:ext>
                  </a:extLst>
                </a:gridCol>
                <a:gridCol w="1300292">
                  <a:extLst>
                    <a:ext uri="{9D8B030D-6E8A-4147-A177-3AD203B41FA5}">
                      <a16:colId xmlns:a16="http://schemas.microsoft.com/office/drawing/2014/main" xmlns="" val="693677449"/>
                    </a:ext>
                  </a:extLst>
                </a:gridCol>
                <a:gridCol w="1451295">
                  <a:extLst>
                    <a:ext uri="{9D8B030D-6E8A-4147-A177-3AD203B41FA5}">
                      <a16:colId xmlns:a16="http://schemas.microsoft.com/office/drawing/2014/main" xmlns="" val="2465792774"/>
                    </a:ext>
                  </a:extLst>
                </a:gridCol>
                <a:gridCol w="1407493">
                  <a:extLst>
                    <a:ext uri="{9D8B030D-6E8A-4147-A177-3AD203B41FA5}">
                      <a16:colId xmlns:a16="http://schemas.microsoft.com/office/drawing/2014/main" xmlns="" val="794968238"/>
                    </a:ext>
                  </a:extLst>
                </a:gridCol>
              </a:tblGrid>
              <a:tr h="370840">
                <a:tc>
                  <a:txBody>
                    <a:bodyPr/>
                    <a:lstStyle/>
                    <a:p>
                      <a:r>
                        <a:rPr lang="en-AU" sz="1200" dirty="0">
                          <a:latin typeface="Arial" panose="020B0604020202020204" pitchFamily="34" charset="0"/>
                          <a:cs typeface="Arial" panose="020B0604020202020204" pitchFamily="34" charset="0"/>
                        </a:rPr>
                        <a:t>Year</a:t>
                      </a:r>
                    </a:p>
                  </a:txBody>
                  <a:tcPr>
                    <a:solidFill>
                      <a:srgbClr val="990033"/>
                    </a:solidFill>
                  </a:tcPr>
                </a:tc>
                <a:tc>
                  <a:txBody>
                    <a:bodyPr/>
                    <a:lstStyle/>
                    <a:p>
                      <a:r>
                        <a:rPr lang="en-AU" sz="1200" dirty="0">
                          <a:latin typeface="Arial" panose="020B0604020202020204" pitchFamily="34" charset="0"/>
                          <a:cs typeface="Arial" panose="020B0604020202020204" pitchFamily="34" charset="0"/>
                        </a:rPr>
                        <a:t>Winners</a:t>
                      </a:r>
                    </a:p>
                  </a:txBody>
                  <a:tcPr>
                    <a:solidFill>
                      <a:srgbClr val="990033"/>
                    </a:solidFill>
                  </a:tcPr>
                </a:tc>
                <a:tc>
                  <a:txBody>
                    <a:bodyPr/>
                    <a:lstStyle/>
                    <a:p>
                      <a:r>
                        <a:rPr lang="en-AU" sz="1200" dirty="0">
                          <a:latin typeface="Arial" panose="020B0604020202020204" pitchFamily="34" charset="0"/>
                          <a:cs typeface="Arial" panose="020B0604020202020204" pitchFamily="34" charset="0"/>
                        </a:rPr>
                        <a:t>Runners Up </a:t>
                      </a:r>
                    </a:p>
                  </a:txBody>
                  <a:tcPr>
                    <a:solidFill>
                      <a:srgbClr val="990033"/>
                    </a:solidFill>
                  </a:tcPr>
                </a:tc>
                <a:tc>
                  <a:txBody>
                    <a:bodyPr/>
                    <a:lstStyle/>
                    <a:p>
                      <a:r>
                        <a:rPr lang="en-AU" sz="1200" dirty="0">
                          <a:latin typeface="Arial" panose="020B0604020202020204" pitchFamily="34" charset="0"/>
                          <a:cs typeface="Arial" panose="020B0604020202020204" pitchFamily="34" charset="0"/>
                        </a:rPr>
                        <a:t>Third Place</a:t>
                      </a:r>
                    </a:p>
                  </a:txBody>
                  <a:tcPr>
                    <a:solidFill>
                      <a:srgbClr val="990033"/>
                    </a:solidFill>
                  </a:tcPr>
                </a:tc>
                <a:tc>
                  <a:txBody>
                    <a:bodyPr/>
                    <a:lstStyle/>
                    <a:p>
                      <a:r>
                        <a:rPr lang="en-AU" sz="1200" dirty="0">
                          <a:latin typeface="Arial" panose="020B0604020202020204" pitchFamily="34" charset="0"/>
                          <a:cs typeface="Arial" panose="020B0604020202020204" pitchFamily="34" charset="0"/>
                        </a:rPr>
                        <a:t>Fourth Place</a:t>
                      </a:r>
                    </a:p>
                  </a:txBody>
                  <a:tcPr>
                    <a:solidFill>
                      <a:srgbClr val="990033"/>
                    </a:solidFill>
                  </a:tcPr>
                </a:tc>
                <a:extLst>
                  <a:ext uri="{0D108BD9-81ED-4DB2-BD59-A6C34878D82A}">
                    <a16:rowId xmlns:a16="http://schemas.microsoft.com/office/drawing/2014/main" xmlns="" val="3886277121"/>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2010</a:t>
                      </a:r>
                    </a:p>
                  </a:txBody>
                  <a:tcPr>
                    <a:solidFill>
                      <a:srgbClr val="6699FF"/>
                    </a:solidFill>
                  </a:tcPr>
                </a:tc>
                <a:tc>
                  <a:txBody>
                    <a:bodyPr/>
                    <a:lstStyle/>
                    <a:p>
                      <a:r>
                        <a:rPr lang="en-AU" sz="1200" dirty="0">
                          <a:solidFill>
                            <a:schemeClr val="bg1"/>
                          </a:solidFill>
                          <a:latin typeface="Arial" panose="020B0604020202020204" pitchFamily="34" charset="0"/>
                          <a:cs typeface="Arial" panose="020B0604020202020204" pitchFamily="34" charset="0"/>
                        </a:rPr>
                        <a:t>Tunbridge Wells</a:t>
                      </a:r>
                    </a:p>
                  </a:txBody>
                  <a:tcPr>
                    <a:solidFill>
                      <a:srgbClr val="6699FF"/>
                    </a:solidFill>
                  </a:tcPr>
                </a:tc>
                <a:tc>
                  <a:txBody>
                    <a:bodyPr/>
                    <a:lstStyle/>
                    <a:p>
                      <a:r>
                        <a:rPr lang="en-AU" sz="1200" dirty="0">
                          <a:solidFill>
                            <a:schemeClr val="bg1"/>
                          </a:solidFill>
                          <a:highlight>
                            <a:srgbClr val="00FF00"/>
                          </a:highlight>
                          <a:latin typeface="Arial" panose="020B0604020202020204" pitchFamily="34" charset="0"/>
                          <a:cs typeface="Arial" panose="020B0604020202020204" pitchFamily="34" charset="0"/>
                        </a:rPr>
                        <a:t>Reigate Priory</a:t>
                      </a:r>
                    </a:p>
                  </a:txBody>
                  <a:tcPr>
                    <a:solidFill>
                      <a:srgbClr val="6699FF"/>
                    </a:solidFill>
                  </a:tcPr>
                </a:tc>
                <a:tc>
                  <a:txBody>
                    <a:bodyPr/>
                    <a:lstStyle/>
                    <a:p>
                      <a:r>
                        <a:rPr lang="en-AU" sz="1200" dirty="0">
                          <a:solidFill>
                            <a:schemeClr val="bg1"/>
                          </a:solidFill>
                          <a:latin typeface="Arial" panose="020B0604020202020204" pitchFamily="34" charset="0"/>
                          <a:cs typeface="Arial" panose="020B0604020202020204" pitchFamily="34" charset="0"/>
                        </a:rPr>
                        <a:t>Lingfield</a:t>
                      </a:r>
                    </a:p>
                  </a:txBody>
                  <a:tcPr>
                    <a:solidFill>
                      <a:srgbClr val="6699FF"/>
                    </a:solidFill>
                  </a:tcPr>
                </a:tc>
                <a:tc>
                  <a:txBody>
                    <a:bodyPr/>
                    <a:lstStyle/>
                    <a:p>
                      <a:r>
                        <a:rPr lang="en-AU" sz="1200" dirty="0">
                          <a:solidFill>
                            <a:schemeClr val="bg1"/>
                          </a:solidFill>
                          <a:latin typeface="Arial" panose="020B0604020202020204" pitchFamily="34" charset="0"/>
                          <a:cs typeface="Arial" panose="020B0604020202020204" pitchFamily="34" charset="0"/>
                        </a:rPr>
                        <a:t>Banstead</a:t>
                      </a:r>
                    </a:p>
                  </a:txBody>
                  <a:tcPr>
                    <a:solidFill>
                      <a:srgbClr val="6699FF"/>
                    </a:solidFill>
                  </a:tcPr>
                </a:tc>
                <a:extLst>
                  <a:ext uri="{0D108BD9-81ED-4DB2-BD59-A6C34878D82A}">
                    <a16:rowId xmlns:a16="http://schemas.microsoft.com/office/drawing/2014/main" xmlns="" val="837461489"/>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2011</a:t>
                      </a:r>
                    </a:p>
                  </a:txBody>
                  <a:tcPr>
                    <a:solidFill>
                      <a:srgbClr val="6699FF"/>
                    </a:solidFill>
                  </a:tcPr>
                </a:tc>
                <a:tc>
                  <a:txBody>
                    <a:bodyPr/>
                    <a:lstStyle/>
                    <a:p>
                      <a:r>
                        <a:rPr lang="en-AU" sz="1200" dirty="0">
                          <a:solidFill>
                            <a:schemeClr val="bg1"/>
                          </a:solidFill>
                          <a:latin typeface="Arial" panose="020B0604020202020204" pitchFamily="34" charset="0"/>
                          <a:cs typeface="Arial" panose="020B0604020202020204" pitchFamily="34" charset="0"/>
                        </a:rPr>
                        <a:t>Reigate Priory</a:t>
                      </a: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Banstead</a:t>
                      </a: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white"/>
                          </a:solidFill>
                          <a:effectLst/>
                          <a:highlight>
                            <a:srgbClr val="00FF00"/>
                          </a:highlight>
                          <a:uLnTx/>
                          <a:uFillTx/>
                          <a:latin typeface="Arial" panose="020B0604020202020204" pitchFamily="34" charset="0"/>
                          <a:ea typeface="+mn-ea"/>
                          <a:cs typeface="Arial" panose="020B0604020202020204" pitchFamily="34" charset="0"/>
                        </a:rPr>
                        <a:t>Tunbridge Wells</a:t>
                      </a: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txBody>
                  <a:tcPr>
                    <a:solidFill>
                      <a:srgbClr val="6699FF"/>
                    </a:solidFill>
                  </a:tcPr>
                </a:tc>
                <a:extLst>
                  <a:ext uri="{0D108BD9-81ED-4DB2-BD59-A6C34878D82A}">
                    <a16:rowId xmlns:a16="http://schemas.microsoft.com/office/drawing/2014/main" xmlns="" val="242902819"/>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2012</a:t>
                      </a:r>
                    </a:p>
                  </a:txBody>
                  <a:tcPr>
                    <a:solidFill>
                      <a:srgbClr val="6699FF"/>
                    </a:solidFill>
                  </a:tcPr>
                </a:tc>
                <a:tc>
                  <a:txBody>
                    <a:bodyPr/>
                    <a:lstStyle/>
                    <a:p>
                      <a:r>
                        <a:rPr lang="en-AU" sz="1200" dirty="0">
                          <a:solidFill>
                            <a:schemeClr val="bg1"/>
                          </a:solidFill>
                          <a:latin typeface="Arial" panose="020B0604020202020204" pitchFamily="34" charset="0"/>
                          <a:cs typeface="Arial" panose="020B0604020202020204" pitchFamily="34" charset="0"/>
                        </a:rPr>
                        <a:t>Bexley</a:t>
                      </a: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Lingfield</a:t>
                      </a: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Banstead</a:t>
                      </a: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solidFill>
                            <a:schemeClr val="bg1"/>
                          </a:solidFill>
                          <a:latin typeface="Arial" panose="020B0604020202020204" pitchFamily="34" charset="0"/>
                          <a:cs typeface="Arial" panose="020B0604020202020204" pitchFamily="34" charset="0"/>
                        </a:rPr>
                        <a:t>Tunbridge Wells</a:t>
                      </a:r>
                      <a:endParaRPr kumimoji="0" lang="en-AU"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txBody>
                  <a:tcPr>
                    <a:solidFill>
                      <a:srgbClr val="6699FF"/>
                    </a:solidFill>
                  </a:tcPr>
                </a:tc>
                <a:extLst>
                  <a:ext uri="{0D108BD9-81ED-4DB2-BD59-A6C34878D82A}">
                    <a16:rowId xmlns:a16="http://schemas.microsoft.com/office/drawing/2014/main" xmlns="" val="1359857926"/>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2013</a:t>
                      </a: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solidFill>
                            <a:schemeClr val="bg1"/>
                          </a:solidFill>
                          <a:latin typeface="Arial" panose="020B0604020202020204" pitchFamily="34" charset="0"/>
                          <a:cs typeface="Arial" panose="020B0604020202020204" pitchFamily="34" charset="0"/>
                        </a:rPr>
                        <a:t>Reigate Priory</a:t>
                      </a: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solidFill>
                            <a:schemeClr val="bg1"/>
                          </a:solidFill>
                          <a:latin typeface="Arial" panose="020B0604020202020204" pitchFamily="34" charset="0"/>
                          <a:cs typeface="Arial" panose="020B0604020202020204" pitchFamily="34" charset="0"/>
                        </a:rPr>
                        <a:t>Bexley</a:t>
                      </a:r>
                      <a:endParaRPr kumimoji="0" lang="en-AU"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solidFill>
                            <a:schemeClr val="bg1"/>
                          </a:solidFill>
                          <a:highlight>
                            <a:srgbClr val="00FF00"/>
                          </a:highlight>
                          <a:latin typeface="Arial" panose="020B0604020202020204" pitchFamily="34" charset="0"/>
                          <a:cs typeface="Arial" panose="020B0604020202020204" pitchFamily="34" charset="0"/>
                        </a:rPr>
                        <a:t>Tunbridge Wells</a:t>
                      </a:r>
                      <a:endParaRPr kumimoji="0" lang="en-AU"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white"/>
                          </a:solidFill>
                          <a:effectLst/>
                          <a:highlight>
                            <a:srgbClr val="00FF00"/>
                          </a:highlight>
                          <a:uLnTx/>
                          <a:uFillTx/>
                          <a:latin typeface="Arial" panose="020B0604020202020204" pitchFamily="34" charset="0"/>
                          <a:ea typeface="+mn-ea"/>
                          <a:cs typeface="Arial" panose="020B0604020202020204" pitchFamily="34" charset="0"/>
                        </a:rPr>
                        <a:t>Banstead</a:t>
                      </a:r>
                      <a:endParaRPr kumimoji="0" lang="en-AU"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txBody>
                  <a:tcPr>
                    <a:solidFill>
                      <a:srgbClr val="6699FF"/>
                    </a:solidFill>
                  </a:tcPr>
                </a:tc>
                <a:extLst>
                  <a:ext uri="{0D108BD9-81ED-4DB2-BD59-A6C34878D82A}">
                    <a16:rowId xmlns:a16="http://schemas.microsoft.com/office/drawing/2014/main" xmlns="" val="1032190752"/>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2014</a:t>
                      </a: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solidFill>
                            <a:schemeClr val="bg1"/>
                          </a:solidFill>
                          <a:latin typeface="Arial" panose="020B0604020202020204" pitchFamily="34" charset="0"/>
                          <a:cs typeface="Arial" panose="020B0604020202020204" pitchFamily="34" charset="0"/>
                        </a:rPr>
                        <a:t>Reigate Priory</a:t>
                      </a: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solidFill>
                            <a:schemeClr val="bg1"/>
                          </a:solidFill>
                          <a:latin typeface="Arial" panose="020B0604020202020204" pitchFamily="34" charset="0"/>
                          <a:cs typeface="Arial" panose="020B0604020202020204" pitchFamily="34" charset="0"/>
                        </a:rPr>
                        <a:t>Bexley</a:t>
                      </a: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solidFill>
                            <a:schemeClr val="bg1"/>
                          </a:solidFill>
                          <a:highlight>
                            <a:srgbClr val="00FF00"/>
                          </a:highlight>
                          <a:latin typeface="Arial" panose="020B0604020202020204" pitchFamily="34" charset="0"/>
                          <a:cs typeface="Arial" panose="020B0604020202020204" pitchFamily="34" charset="0"/>
                        </a:rPr>
                        <a:t>Tunbridge Wells</a:t>
                      </a:r>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tc>
                  <a:txBody>
                    <a:bodyPr/>
                    <a:lstStyle/>
                    <a:p>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extLst>
                  <a:ext uri="{0D108BD9-81ED-4DB2-BD59-A6C34878D82A}">
                    <a16:rowId xmlns:a16="http://schemas.microsoft.com/office/drawing/2014/main" xmlns="" val="2958830351"/>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2015</a:t>
                      </a: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solidFill>
                            <a:schemeClr val="bg1"/>
                          </a:solidFill>
                          <a:latin typeface="Arial" panose="020B0604020202020204" pitchFamily="34" charset="0"/>
                          <a:cs typeface="Arial" panose="020B0604020202020204" pitchFamily="34" charset="0"/>
                        </a:rPr>
                        <a:t>Bexley</a:t>
                      </a: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solidFill>
                            <a:schemeClr val="bg1"/>
                          </a:solidFill>
                          <a:latin typeface="Arial" panose="020B0604020202020204" pitchFamily="34" charset="0"/>
                          <a:cs typeface="Arial" panose="020B0604020202020204" pitchFamily="34" charset="0"/>
                        </a:rPr>
                        <a:t>Reigate Priory</a:t>
                      </a:r>
                    </a:p>
                  </a:txBody>
                  <a:tcPr>
                    <a:solidFill>
                      <a:srgbClr val="6699FF"/>
                    </a:solidFill>
                  </a:tcPr>
                </a:tc>
                <a:tc>
                  <a:txBody>
                    <a:bodyPr/>
                    <a:lstStyle/>
                    <a:p>
                      <a:r>
                        <a:rPr lang="en-AU" sz="1200" dirty="0">
                          <a:solidFill>
                            <a:schemeClr val="bg1"/>
                          </a:solidFill>
                          <a:latin typeface="Arial" panose="020B0604020202020204" pitchFamily="34" charset="0"/>
                          <a:cs typeface="Arial" panose="020B0604020202020204" pitchFamily="34" charset="0"/>
                        </a:rPr>
                        <a:t>Tunbridge Wells</a:t>
                      </a:r>
                    </a:p>
                  </a:txBody>
                  <a:tcPr>
                    <a:solidFill>
                      <a:srgbClr val="6699FF"/>
                    </a:solidFill>
                  </a:tcPr>
                </a:tc>
                <a:tc>
                  <a:txBody>
                    <a:bodyPr/>
                    <a:lstStyle/>
                    <a:p>
                      <a:r>
                        <a:rPr lang="en-AU" sz="1200" dirty="0">
                          <a:solidFill>
                            <a:schemeClr val="bg1"/>
                          </a:solidFill>
                          <a:latin typeface="Arial" panose="020B0604020202020204" pitchFamily="34" charset="0"/>
                          <a:cs typeface="Arial" panose="020B0604020202020204" pitchFamily="34" charset="0"/>
                        </a:rPr>
                        <a:t>Sevenoaks Vine</a:t>
                      </a:r>
                    </a:p>
                  </a:txBody>
                  <a:tcPr>
                    <a:solidFill>
                      <a:srgbClr val="6699FF"/>
                    </a:solidFill>
                  </a:tcPr>
                </a:tc>
                <a:extLst>
                  <a:ext uri="{0D108BD9-81ED-4DB2-BD59-A6C34878D82A}">
                    <a16:rowId xmlns:a16="http://schemas.microsoft.com/office/drawing/2014/main" xmlns="" val="3661799073"/>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2016</a:t>
                      </a: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solidFill>
                            <a:schemeClr val="bg1"/>
                          </a:solidFill>
                          <a:latin typeface="Arial" panose="020B0604020202020204" pitchFamily="34" charset="0"/>
                          <a:cs typeface="Arial" panose="020B0604020202020204" pitchFamily="34" charset="0"/>
                        </a:rPr>
                        <a:t>Tunbridge Wells</a:t>
                      </a: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solidFill>
                            <a:schemeClr val="bg1"/>
                          </a:solidFill>
                          <a:latin typeface="Arial" panose="020B0604020202020204" pitchFamily="34" charset="0"/>
                          <a:cs typeface="Arial" panose="020B0604020202020204" pitchFamily="34" charset="0"/>
                        </a:rPr>
                        <a:t>Reigate Priory</a:t>
                      </a: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solidFill>
                            <a:schemeClr val="bg1"/>
                          </a:solidFill>
                          <a:latin typeface="Arial" panose="020B0604020202020204" pitchFamily="34" charset="0"/>
                          <a:cs typeface="Arial" panose="020B0604020202020204" pitchFamily="34" charset="0"/>
                        </a:rPr>
                        <a:t>Bexley</a:t>
                      </a:r>
                    </a:p>
                  </a:txBody>
                  <a:tcPr>
                    <a:solidFill>
                      <a:srgbClr val="6699FF"/>
                    </a:solidFill>
                  </a:tcPr>
                </a:tc>
                <a:tc>
                  <a:txBody>
                    <a:bodyPr/>
                    <a:lstStyle/>
                    <a:p>
                      <a:r>
                        <a:rPr lang="en-AU" sz="1200" dirty="0">
                          <a:solidFill>
                            <a:schemeClr val="bg1"/>
                          </a:solidFill>
                          <a:latin typeface="Arial" panose="020B0604020202020204" pitchFamily="34" charset="0"/>
                          <a:cs typeface="Arial" panose="020B0604020202020204" pitchFamily="34" charset="0"/>
                        </a:rPr>
                        <a:t>Hartley</a:t>
                      </a:r>
                    </a:p>
                  </a:txBody>
                  <a:tcPr>
                    <a:solidFill>
                      <a:srgbClr val="6699FF"/>
                    </a:solidFill>
                  </a:tcPr>
                </a:tc>
                <a:extLst>
                  <a:ext uri="{0D108BD9-81ED-4DB2-BD59-A6C34878D82A}">
                    <a16:rowId xmlns:a16="http://schemas.microsoft.com/office/drawing/2014/main" xmlns="" val="804088155"/>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2017</a:t>
                      </a: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solidFill>
                            <a:schemeClr val="bg1"/>
                          </a:solidFill>
                          <a:latin typeface="Arial" panose="020B0604020202020204" pitchFamily="34" charset="0"/>
                          <a:cs typeface="Arial" panose="020B0604020202020204" pitchFamily="34" charset="0"/>
                        </a:rPr>
                        <a:t>Reigate Priory  </a:t>
                      </a:r>
                    </a:p>
                  </a:txBody>
                  <a:tcPr>
                    <a:solidFill>
                      <a:srgbClr val="6699FF"/>
                    </a:solidFill>
                  </a:tcPr>
                </a:tc>
                <a:tc>
                  <a:txBody>
                    <a:bodyPr/>
                    <a:lstStyle/>
                    <a:p>
                      <a:r>
                        <a:rPr lang="en-AU" sz="1200" dirty="0">
                          <a:solidFill>
                            <a:schemeClr val="bg1"/>
                          </a:solidFill>
                          <a:latin typeface="Arial" panose="020B0604020202020204" pitchFamily="34" charset="0"/>
                          <a:cs typeface="Arial" panose="020B0604020202020204" pitchFamily="34" charset="0"/>
                        </a:rPr>
                        <a:t>Hartley</a:t>
                      </a:r>
                    </a:p>
                  </a:txBody>
                  <a:tcPr>
                    <a:solidFill>
                      <a:srgbClr val="6699FF"/>
                    </a:solidFill>
                  </a:tcPr>
                </a:tc>
                <a:tc>
                  <a:txBody>
                    <a:bodyPr/>
                    <a:lstStyle/>
                    <a:p>
                      <a:endParaRPr lang="en-AU" sz="1200" dirty="0">
                        <a:solidFill>
                          <a:schemeClr val="bg1"/>
                        </a:solidFill>
                        <a:highlight>
                          <a:srgbClr val="00FF00"/>
                        </a:highlight>
                        <a:latin typeface="Arial" panose="020B0604020202020204" pitchFamily="34" charset="0"/>
                        <a:cs typeface="Arial" panose="020B0604020202020204" pitchFamily="34" charset="0"/>
                      </a:endParaRPr>
                    </a:p>
                  </a:txBody>
                  <a:tcPr>
                    <a:solidFill>
                      <a:srgbClr val="6699FF"/>
                    </a:solidFill>
                  </a:tcPr>
                </a:tc>
                <a:tc>
                  <a:txBody>
                    <a:bodyPr/>
                    <a:lstStyle/>
                    <a:p>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extLst>
                  <a:ext uri="{0D108BD9-81ED-4DB2-BD59-A6C34878D82A}">
                    <a16:rowId xmlns:a16="http://schemas.microsoft.com/office/drawing/2014/main" xmlns="" val="1264873843"/>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2018</a:t>
                      </a: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solidFill>
                            <a:schemeClr val="bg1"/>
                          </a:solidFill>
                          <a:latin typeface="Arial" panose="020B0604020202020204" pitchFamily="34" charset="0"/>
                          <a:cs typeface="Arial" panose="020B0604020202020204" pitchFamily="34" charset="0"/>
                        </a:rPr>
                        <a:t>Bexley</a:t>
                      </a: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solidFill>
                            <a:schemeClr val="bg1"/>
                          </a:solidFill>
                          <a:latin typeface="Arial" panose="020B0604020202020204" pitchFamily="34" charset="0"/>
                          <a:cs typeface="Arial" panose="020B0604020202020204" pitchFamily="34" charset="0"/>
                        </a:rPr>
                        <a:t>Tunbridge Wells</a:t>
                      </a:r>
                      <a:endParaRPr kumimoji="0" lang="en-AU"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Bromley</a:t>
                      </a: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Hartley</a:t>
                      </a:r>
                    </a:p>
                  </a:txBody>
                  <a:tcPr>
                    <a:solidFill>
                      <a:srgbClr val="6699FF"/>
                    </a:solidFill>
                  </a:tcPr>
                </a:tc>
                <a:extLst>
                  <a:ext uri="{0D108BD9-81ED-4DB2-BD59-A6C34878D82A}">
                    <a16:rowId xmlns:a16="http://schemas.microsoft.com/office/drawing/2014/main" xmlns="" val="2679443269"/>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2019</a:t>
                      </a:r>
                    </a:p>
                  </a:txBody>
                  <a:tcPr>
                    <a:solidFill>
                      <a:srgbClr val="6699FF"/>
                    </a:solidFill>
                  </a:tcPr>
                </a:tc>
                <a:tc>
                  <a:txBody>
                    <a:bodyPr/>
                    <a:lstStyle/>
                    <a:p>
                      <a:r>
                        <a:rPr lang="en-AU" sz="1200" dirty="0">
                          <a:solidFill>
                            <a:schemeClr val="bg1"/>
                          </a:solidFill>
                          <a:latin typeface="Arial" panose="020B0604020202020204" pitchFamily="34" charset="0"/>
                          <a:cs typeface="Arial" panose="020B0604020202020204" pitchFamily="34" charset="0"/>
                        </a:rPr>
                        <a:t>Bromley</a:t>
                      </a: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solidFill>
                            <a:schemeClr val="bg1"/>
                          </a:solidFill>
                          <a:latin typeface="Arial" panose="020B0604020202020204" pitchFamily="34" charset="0"/>
                          <a:cs typeface="Arial" panose="020B0604020202020204" pitchFamily="34" charset="0"/>
                        </a:rPr>
                        <a:t>Bexley</a:t>
                      </a: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solidFill>
                            <a:schemeClr val="bg1"/>
                          </a:solidFill>
                          <a:latin typeface="Arial" panose="020B0604020202020204" pitchFamily="34" charset="0"/>
                          <a:cs typeface="Arial" panose="020B0604020202020204" pitchFamily="34" charset="0"/>
                        </a:rPr>
                        <a:t>Reigate Priory  </a:t>
                      </a:r>
                    </a:p>
                  </a:txBody>
                  <a:tcPr>
                    <a:solidFill>
                      <a:srgbClr val="6699FF"/>
                    </a:solidFill>
                  </a:tcPr>
                </a:tc>
                <a:tc>
                  <a:txBody>
                    <a:bodyPr/>
                    <a:lstStyle/>
                    <a:p>
                      <a:r>
                        <a:rPr lang="en-AU" sz="1200" dirty="0">
                          <a:solidFill>
                            <a:schemeClr val="bg1"/>
                          </a:solidFill>
                          <a:latin typeface="Arial" panose="020B0604020202020204" pitchFamily="34" charset="0"/>
                          <a:cs typeface="Arial" panose="020B0604020202020204" pitchFamily="34" charset="0"/>
                        </a:rPr>
                        <a:t>Linton Park</a:t>
                      </a:r>
                    </a:p>
                  </a:txBody>
                  <a:tcPr>
                    <a:solidFill>
                      <a:srgbClr val="6699FF"/>
                    </a:solidFill>
                  </a:tcPr>
                </a:tc>
                <a:extLst>
                  <a:ext uri="{0D108BD9-81ED-4DB2-BD59-A6C34878D82A}">
                    <a16:rowId xmlns:a16="http://schemas.microsoft.com/office/drawing/2014/main" xmlns="" val="928817008"/>
                  </a:ext>
                </a:extLst>
              </a:tr>
            </a:tbl>
          </a:graphicData>
        </a:graphic>
      </p:graphicFrame>
      <p:sp>
        <p:nvSpPr>
          <p:cNvPr id="10" name="TextBox 9">
            <a:extLst>
              <a:ext uri="{FF2B5EF4-FFF2-40B4-BE49-F238E27FC236}">
                <a16:creationId xmlns:a16="http://schemas.microsoft.com/office/drawing/2014/main" xmlns="" id="{0F513F3D-1FBF-4E73-98E9-B491ADDB6916}"/>
              </a:ext>
            </a:extLst>
          </p:cNvPr>
          <p:cNvSpPr txBox="1"/>
          <p:nvPr/>
        </p:nvSpPr>
        <p:spPr>
          <a:xfrm>
            <a:off x="4060041" y="146699"/>
            <a:ext cx="4178177" cy="369332"/>
          </a:xfrm>
          <a:prstGeom prst="rect">
            <a:avLst/>
          </a:prstGeom>
          <a:noFill/>
        </p:spPr>
        <p:txBody>
          <a:bodyPr wrap="square" rtlCol="0">
            <a:spAutoFit/>
          </a:bodyPr>
          <a:lstStyle/>
          <a:p>
            <a:r>
              <a:rPr lang="en-AU" dirty="0">
                <a:latin typeface="Arial" panose="020B0604020202020204" pitchFamily="34" charset="0"/>
                <a:cs typeface="Arial" panose="020B0604020202020204" pitchFamily="34" charset="0"/>
              </a:rPr>
              <a:t>Roll of Honour – 2000 onwards</a:t>
            </a:r>
          </a:p>
        </p:txBody>
      </p:sp>
      <p:sp>
        <p:nvSpPr>
          <p:cNvPr id="2" name="TextBox 1">
            <a:extLst>
              <a:ext uri="{FF2B5EF4-FFF2-40B4-BE49-F238E27FC236}">
                <a16:creationId xmlns:a16="http://schemas.microsoft.com/office/drawing/2014/main" xmlns="" id="{8DCC66BC-68CE-41EB-AE0D-8BF609216E6F}"/>
              </a:ext>
            </a:extLst>
          </p:cNvPr>
          <p:cNvSpPr txBox="1"/>
          <p:nvPr/>
        </p:nvSpPr>
        <p:spPr>
          <a:xfrm>
            <a:off x="6868486" y="5892581"/>
            <a:ext cx="4770621" cy="584775"/>
          </a:xfrm>
          <a:prstGeom prst="rect">
            <a:avLst/>
          </a:prstGeom>
          <a:noFill/>
        </p:spPr>
        <p:txBody>
          <a:bodyPr wrap="square" rtlCol="0">
            <a:spAutoFit/>
          </a:bodyPr>
          <a:lstStyle/>
          <a:p>
            <a:r>
              <a:rPr lang="en-AU" sz="1600" dirty="0">
                <a:latin typeface="Arial" panose="020B0604020202020204" pitchFamily="34" charset="0"/>
                <a:cs typeface="Arial" panose="020B0604020202020204" pitchFamily="34" charset="0"/>
              </a:rPr>
              <a:t>2015: 3</a:t>
            </a:r>
            <a:r>
              <a:rPr lang="en-AU" sz="1600" baseline="30000" dirty="0">
                <a:latin typeface="Arial" panose="020B0604020202020204" pitchFamily="34" charset="0"/>
                <a:cs typeface="Arial" panose="020B0604020202020204" pitchFamily="34" charset="0"/>
              </a:rPr>
              <a:t>rd</a:t>
            </a:r>
            <a:r>
              <a:rPr lang="en-AU" sz="1600" dirty="0">
                <a:latin typeface="Arial" panose="020B0604020202020204" pitchFamily="34" charset="0"/>
                <a:cs typeface="Arial" panose="020B0604020202020204" pitchFamily="34" charset="0"/>
              </a:rPr>
              <a:t> &amp; 4</a:t>
            </a:r>
            <a:r>
              <a:rPr lang="en-AU" sz="1600" baseline="30000" dirty="0">
                <a:latin typeface="Arial" panose="020B0604020202020204" pitchFamily="34" charset="0"/>
                <a:cs typeface="Arial" panose="020B0604020202020204" pitchFamily="34" charset="0"/>
              </a:rPr>
              <a:t>th</a:t>
            </a:r>
            <a:r>
              <a:rPr lang="en-AU" sz="1600" dirty="0">
                <a:latin typeface="Arial" panose="020B0604020202020204" pitchFamily="34" charset="0"/>
                <a:cs typeface="Arial" panose="020B0604020202020204" pitchFamily="34" charset="0"/>
              </a:rPr>
              <a:t> playoff  abandoned. </a:t>
            </a:r>
          </a:p>
          <a:p>
            <a:r>
              <a:rPr lang="en-AU" sz="1600" dirty="0">
                <a:latin typeface="Arial" panose="020B0604020202020204" pitchFamily="34" charset="0"/>
                <a:cs typeface="Arial" panose="020B0604020202020204" pitchFamily="34" charset="0"/>
              </a:rPr>
              <a:t>2017 Brighton or Lingfield in 3</a:t>
            </a:r>
            <a:r>
              <a:rPr lang="en-AU" sz="1600" baseline="30000" dirty="0">
                <a:latin typeface="Arial" panose="020B0604020202020204" pitchFamily="34" charset="0"/>
                <a:cs typeface="Arial" panose="020B0604020202020204" pitchFamily="34" charset="0"/>
              </a:rPr>
              <a:t>rd</a:t>
            </a:r>
            <a:r>
              <a:rPr lang="en-AU" sz="1600" dirty="0">
                <a:latin typeface="Arial" panose="020B0604020202020204" pitchFamily="34" charset="0"/>
                <a:cs typeface="Arial" panose="020B0604020202020204" pitchFamily="34" charset="0"/>
              </a:rPr>
              <a:t> or 4</a:t>
            </a:r>
            <a:r>
              <a:rPr lang="en-AU" sz="1600" baseline="30000" dirty="0">
                <a:latin typeface="Arial" panose="020B0604020202020204" pitchFamily="34" charset="0"/>
                <a:cs typeface="Arial" panose="020B0604020202020204" pitchFamily="34" charset="0"/>
              </a:rPr>
              <a:t>th</a:t>
            </a:r>
            <a:r>
              <a:rPr lang="en-AU" sz="1600" dirty="0">
                <a:latin typeface="Arial" panose="020B0604020202020204" pitchFamily="34" charset="0"/>
                <a:cs typeface="Arial" panose="020B0604020202020204" pitchFamily="34" charset="0"/>
              </a:rPr>
              <a:t> play off</a:t>
            </a:r>
          </a:p>
        </p:txBody>
      </p:sp>
      <p:sp>
        <p:nvSpPr>
          <p:cNvPr id="5" name="TextBox 4">
            <a:extLst>
              <a:ext uri="{FF2B5EF4-FFF2-40B4-BE49-F238E27FC236}">
                <a16:creationId xmlns:a16="http://schemas.microsoft.com/office/drawing/2014/main" xmlns="" id="{CEE1DD6F-3212-491D-B04A-2DB4DED11DED}"/>
              </a:ext>
            </a:extLst>
          </p:cNvPr>
          <p:cNvSpPr txBox="1"/>
          <p:nvPr/>
        </p:nvSpPr>
        <p:spPr>
          <a:xfrm>
            <a:off x="402331" y="5874745"/>
            <a:ext cx="5340754" cy="584775"/>
          </a:xfrm>
          <a:prstGeom prst="rect">
            <a:avLst/>
          </a:prstGeom>
          <a:noFill/>
        </p:spPr>
        <p:txBody>
          <a:bodyPr wrap="square" rtlCol="0">
            <a:spAutoFit/>
          </a:bodyPr>
          <a:lstStyle/>
          <a:p>
            <a:r>
              <a:rPr lang="en-AU" sz="1600" dirty="0">
                <a:latin typeface="Arial" panose="020B0604020202020204" pitchFamily="34" charset="0"/>
                <a:cs typeface="Arial" panose="020B0604020202020204" pitchFamily="34" charset="0"/>
              </a:rPr>
              <a:t>2013 - 3</a:t>
            </a:r>
            <a:r>
              <a:rPr lang="en-AU" sz="1600" baseline="30000" dirty="0">
                <a:latin typeface="Arial" panose="020B0604020202020204" pitchFamily="34" charset="0"/>
                <a:cs typeface="Arial" panose="020B0604020202020204" pitchFamily="34" charset="0"/>
              </a:rPr>
              <a:t>rd</a:t>
            </a:r>
            <a:r>
              <a:rPr lang="en-AU" sz="1600" dirty="0">
                <a:latin typeface="Arial" panose="020B0604020202020204" pitchFamily="34" charset="0"/>
                <a:cs typeface="Arial" panose="020B0604020202020204" pitchFamily="34" charset="0"/>
              </a:rPr>
              <a:t>/4</a:t>
            </a:r>
            <a:r>
              <a:rPr lang="en-AU" sz="1600" baseline="30000" dirty="0">
                <a:latin typeface="Arial" panose="020B0604020202020204" pitchFamily="34" charset="0"/>
                <a:cs typeface="Arial" panose="020B0604020202020204" pitchFamily="34" charset="0"/>
              </a:rPr>
              <a:t>th</a:t>
            </a:r>
            <a:r>
              <a:rPr lang="en-AU" sz="1600" dirty="0">
                <a:latin typeface="Arial" panose="020B0604020202020204" pitchFamily="34" charset="0"/>
                <a:cs typeface="Arial" panose="020B0604020202020204" pitchFamily="34" charset="0"/>
              </a:rPr>
              <a:t>  Banstead v  TWCC- result unknown</a:t>
            </a:r>
          </a:p>
          <a:p>
            <a:r>
              <a:rPr lang="en-AU" sz="1600" dirty="0">
                <a:latin typeface="Arial" panose="020B0604020202020204" pitchFamily="34" charset="0"/>
                <a:cs typeface="Arial" panose="020B0604020202020204" pitchFamily="34" charset="0"/>
              </a:rPr>
              <a:t>2014 – Assumed that TWCC made the 3/4</a:t>
            </a:r>
            <a:r>
              <a:rPr lang="en-AU" sz="1600" baseline="30000" dirty="0">
                <a:latin typeface="Arial" panose="020B0604020202020204" pitchFamily="34" charset="0"/>
                <a:cs typeface="Arial" panose="020B0604020202020204" pitchFamily="34" charset="0"/>
              </a:rPr>
              <a:t>th</a:t>
            </a:r>
            <a:r>
              <a:rPr lang="en-AU" sz="1600" dirty="0">
                <a:latin typeface="Arial" panose="020B0604020202020204" pitchFamily="34" charset="0"/>
                <a:cs typeface="Arial" panose="020B0604020202020204" pitchFamily="34" charset="0"/>
              </a:rPr>
              <a:t> play off</a:t>
            </a:r>
          </a:p>
        </p:txBody>
      </p:sp>
      <p:sp>
        <p:nvSpPr>
          <p:cNvPr id="9" name="TextBox 8">
            <a:extLst>
              <a:ext uri="{FF2B5EF4-FFF2-40B4-BE49-F238E27FC236}">
                <a16:creationId xmlns:a16="http://schemas.microsoft.com/office/drawing/2014/main" xmlns="" id="{89466D4A-62FB-47E1-9377-AA2518176D62}"/>
              </a:ext>
            </a:extLst>
          </p:cNvPr>
          <p:cNvSpPr txBox="1"/>
          <p:nvPr/>
        </p:nvSpPr>
        <p:spPr>
          <a:xfrm>
            <a:off x="402331" y="6352143"/>
            <a:ext cx="3967991" cy="338554"/>
          </a:xfrm>
          <a:prstGeom prst="rect">
            <a:avLst/>
          </a:prstGeom>
          <a:noFill/>
        </p:spPr>
        <p:txBody>
          <a:bodyPr wrap="square" rtlCol="0">
            <a:spAutoFit/>
          </a:bodyPr>
          <a:lstStyle/>
          <a:p>
            <a:r>
              <a:rPr lang="en-AU" sz="1600" dirty="0">
                <a:highlight>
                  <a:srgbClr val="00FF00"/>
                </a:highlight>
                <a:latin typeface="Arial" panose="020B0604020202020204" pitchFamily="34" charset="0"/>
                <a:cs typeface="Arial" panose="020B0604020202020204" pitchFamily="34" charset="0"/>
              </a:rPr>
              <a:t>Position placings to be confirmed</a:t>
            </a:r>
          </a:p>
        </p:txBody>
      </p:sp>
    </p:spTree>
    <p:extLst>
      <p:ext uri="{BB962C8B-B14F-4D97-AF65-F5344CB8AC3E}">
        <p14:creationId xmlns:p14="http://schemas.microsoft.com/office/powerpoint/2010/main" xmlns="" val="38902498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7617D43E-F382-4A17-8822-BEDF6C7E5621}"/>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3130" y="-146699"/>
            <a:ext cx="12192000" cy="6858000"/>
          </a:xfrm>
          <a:prstGeom prst="rect">
            <a:avLst/>
          </a:prstGeom>
        </p:spPr>
      </p:pic>
      <p:sp>
        <p:nvSpPr>
          <p:cNvPr id="7" name="Slide Number Placeholder 6">
            <a:extLst>
              <a:ext uri="{FF2B5EF4-FFF2-40B4-BE49-F238E27FC236}">
                <a16:creationId xmlns:a16="http://schemas.microsoft.com/office/drawing/2014/main" xmlns="" id="{C5FFCE82-FBF5-4648-A9CF-2C2B8970DFA6}"/>
              </a:ext>
            </a:extLst>
          </p:cNvPr>
          <p:cNvSpPr>
            <a:spLocks noGrp="1"/>
          </p:cNvSpPr>
          <p:nvPr>
            <p:ph type="sldNum" sz="quarter" idx="12"/>
          </p:nvPr>
        </p:nvSpPr>
        <p:spPr/>
        <p:txBody>
          <a:bodyPr/>
          <a:lstStyle/>
          <a:p>
            <a:fld id="{C36A9B15-B6D4-4282-A1A3-F253FD266E63}" type="slidenum">
              <a:rPr lang="en-AU" smtClean="0"/>
              <a:pPr/>
              <a:t>6</a:t>
            </a:fld>
            <a:endParaRPr lang="en-AU" dirty="0"/>
          </a:p>
        </p:txBody>
      </p:sp>
      <p:graphicFrame>
        <p:nvGraphicFramePr>
          <p:cNvPr id="3" name="Table 9">
            <a:extLst>
              <a:ext uri="{FF2B5EF4-FFF2-40B4-BE49-F238E27FC236}">
                <a16:creationId xmlns:a16="http://schemas.microsoft.com/office/drawing/2014/main" xmlns="" id="{4C5B54ED-20F8-4688-AF90-894CF9FEB981}"/>
              </a:ext>
            </a:extLst>
          </p:cNvPr>
          <p:cNvGraphicFramePr>
            <a:graphicFrameLocks noGrp="1"/>
          </p:cNvGraphicFramePr>
          <p:nvPr>
            <p:extLst>
              <p:ext uri="{D42A27DB-BD31-4B8C-83A1-F6EECF244321}">
                <p14:modId xmlns:p14="http://schemas.microsoft.com/office/powerpoint/2010/main" xmlns="" val="1732421404"/>
              </p:ext>
            </p:extLst>
          </p:nvPr>
        </p:nvGraphicFramePr>
        <p:xfrm>
          <a:off x="132367" y="1346200"/>
          <a:ext cx="5966429" cy="4079240"/>
        </p:xfrm>
        <a:graphic>
          <a:graphicData uri="http://schemas.openxmlformats.org/drawingml/2006/table">
            <a:tbl>
              <a:tblPr firstRow="1" bandRow="1">
                <a:tableStyleId>{5C22544A-7EE6-4342-B048-85BDC9FD1C3A}</a:tableStyleId>
              </a:tblPr>
              <a:tblGrid>
                <a:gridCol w="550875">
                  <a:extLst>
                    <a:ext uri="{9D8B030D-6E8A-4147-A177-3AD203B41FA5}">
                      <a16:colId xmlns:a16="http://schemas.microsoft.com/office/drawing/2014/main" xmlns="" val="2328962960"/>
                    </a:ext>
                  </a:extLst>
                </a:gridCol>
                <a:gridCol w="1333851">
                  <a:extLst>
                    <a:ext uri="{9D8B030D-6E8A-4147-A177-3AD203B41FA5}">
                      <a16:colId xmlns:a16="http://schemas.microsoft.com/office/drawing/2014/main" xmlns="" val="1831108470"/>
                    </a:ext>
                  </a:extLst>
                </a:gridCol>
                <a:gridCol w="1300292">
                  <a:extLst>
                    <a:ext uri="{9D8B030D-6E8A-4147-A177-3AD203B41FA5}">
                      <a16:colId xmlns:a16="http://schemas.microsoft.com/office/drawing/2014/main" xmlns="" val="693677449"/>
                    </a:ext>
                  </a:extLst>
                </a:gridCol>
                <a:gridCol w="1359017">
                  <a:extLst>
                    <a:ext uri="{9D8B030D-6E8A-4147-A177-3AD203B41FA5}">
                      <a16:colId xmlns:a16="http://schemas.microsoft.com/office/drawing/2014/main" xmlns="" val="2465792774"/>
                    </a:ext>
                  </a:extLst>
                </a:gridCol>
                <a:gridCol w="1422394">
                  <a:extLst>
                    <a:ext uri="{9D8B030D-6E8A-4147-A177-3AD203B41FA5}">
                      <a16:colId xmlns:a16="http://schemas.microsoft.com/office/drawing/2014/main" xmlns="" val="794968238"/>
                    </a:ext>
                  </a:extLst>
                </a:gridCol>
              </a:tblGrid>
              <a:tr h="370840">
                <a:tc>
                  <a:txBody>
                    <a:bodyPr/>
                    <a:lstStyle/>
                    <a:p>
                      <a:r>
                        <a:rPr lang="en-AU" sz="1200" dirty="0">
                          <a:latin typeface="Arial" panose="020B0604020202020204" pitchFamily="34" charset="0"/>
                          <a:cs typeface="Arial" panose="020B0604020202020204" pitchFamily="34" charset="0"/>
                        </a:rPr>
                        <a:t>Year</a:t>
                      </a:r>
                    </a:p>
                  </a:txBody>
                  <a:tcPr>
                    <a:solidFill>
                      <a:srgbClr val="990033"/>
                    </a:solidFill>
                  </a:tcPr>
                </a:tc>
                <a:tc>
                  <a:txBody>
                    <a:bodyPr/>
                    <a:lstStyle/>
                    <a:p>
                      <a:r>
                        <a:rPr lang="en-AU" sz="1200" dirty="0">
                          <a:latin typeface="Arial" panose="020B0604020202020204" pitchFamily="34" charset="0"/>
                          <a:cs typeface="Arial" panose="020B0604020202020204" pitchFamily="34" charset="0"/>
                        </a:rPr>
                        <a:t>Winners</a:t>
                      </a:r>
                    </a:p>
                  </a:txBody>
                  <a:tcPr>
                    <a:solidFill>
                      <a:srgbClr val="990033"/>
                    </a:solidFill>
                  </a:tcPr>
                </a:tc>
                <a:tc>
                  <a:txBody>
                    <a:bodyPr/>
                    <a:lstStyle/>
                    <a:p>
                      <a:r>
                        <a:rPr lang="en-AU" sz="1200" dirty="0">
                          <a:latin typeface="Arial" panose="020B0604020202020204" pitchFamily="34" charset="0"/>
                          <a:cs typeface="Arial" panose="020B0604020202020204" pitchFamily="34" charset="0"/>
                        </a:rPr>
                        <a:t>Runners Up </a:t>
                      </a:r>
                    </a:p>
                  </a:txBody>
                  <a:tcPr>
                    <a:solidFill>
                      <a:srgbClr val="990033"/>
                    </a:solidFill>
                  </a:tcPr>
                </a:tc>
                <a:tc>
                  <a:txBody>
                    <a:bodyPr/>
                    <a:lstStyle/>
                    <a:p>
                      <a:r>
                        <a:rPr lang="en-AU" sz="1200" dirty="0">
                          <a:latin typeface="Arial" panose="020B0604020202020204" pitchFamily="34" charset="0"/>
                          <a:cs typeface="Arial" panose="020B0604020202020204" pitchFamily="34" charset="0"/>
                        </a:rPr>
                        <a:t>Third Place</a:t>
                      </a:r>
                    </a:p>
                  </a:txBody>
                  <a:tcPr>
                    <a:solidFill>
                      <a:srgbClr val="990033"/>
                    </a:solidFill>
                  </a:tcPr>
                </a:tc>
                <a:tc>
                  <a:txBody>
                    <a:bodyPr/>
                    <a:lstStyle/>
                    <a:p>
                      <a:r>
                        <a:rPr lang="en-AU" sz="1200" dirty="0">
                          <a:latin typeface="Arial" panose="020B0604020202020204" pitchFamily="34" charset="0"/>
                          <a:cs typeface="Arial" panose="020B0604020202020204" pitchFamily="34" charset="0"/>
                        </a:rPr>
                        <a:t>Fourth Place</a:t>
                      </a:r>
                    </a:p>
                  </a:txBody>
                  <a:tcPr>
                    <a:solidFill>
                      <a:srgbClr val="990033"/>
                    </a:solidFill>
                  </a:tcPr>
                </a:tc>
                <a:extLst>
                  <a:ext uri="{0D108BD9-81ED-4DB2-BD59-A6C34878D82A}">
                    <a16:rowId xmlns:a16="http://schemas.microsoft.com/office/drawing/2014/main" xmlns="" val="3886277121"/>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2020</a:t>
                      </a: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solidFill>
                            <a:schemeClr val="bg1"/>
                          </a:solidFill>
                          <a:latin typeface="Arial" panose="020B0604020202020204" pitchFamily="34" charset="0"/>
                          <a:cs typeface="Arial" panose="020B0604020202020204" pitchFamily="34" charset="0"/>
                        </a:rPr>
                        <a:t>Bexley</a:t>
                      </a: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solidFill>
                            <a:schemeClr val="bg1"/>
                          </a:solidFill>
                          <a:latin typeface="Arial" panose="020B0604020202020204" pitchFamily="34" charset="0"/>
                          <a:cs typeface="Arial" panose="020B0604020202020204" pitchFamily="34" charset="0"/>
                        </a:rPr>
                        <a:t>Bromley</a:t>
                      </a:r>
                    </a:p>
                  </a:txBody>
                  <a:tcPr>
                    <a:solidFill>
                      <a:srgbClr val="6699FF"/>
                    </a:solidFill>
                  </a:tcPr>
                </a:tc>
                <a:tc>
                  <a:txBody>
                    <a:bodyPr/>
                    <a:lstStyle/>
                    <a:p>
                      <a:r>
                        <a:rPr lang="en-AU" sz="1200" dirty="0">
                          <a:solidFill>
                            <a:schemeClr val="bg1"/>
                          </a:solidFill>
                          <a:latin typeface="Arial" panose="020B0604020202020204" pitchFamily="34" charset="0"/>
                          <a:cs typeface="Arial" panose="020B0604020202020204" pitchFamily="34" charset="0"/>
                        </a:rPr>
                        <a:t>No 3</a:t>
                      </a:r>
                      <a:r>
                        <a:rPr lang="en-AU" sz="1200" baseline="30000" dirty="0">
                          <a:solidFill>
                            <a:schemeClr val="bg1"/>
                          </a:solidFill>
                          <a:latin typeface="Arial" panose="020B0604020202020204" pitchFamily="34" charset="0"/>
                          <a:cs typeface="Arial" panose="020B0604020202020204" pitchFamily="34" charset="0"/>
                        </a:rPr>
                        <a:t>rd</a:t>
                      </a:r>
                      <a:r>
                        <a:rPr lang="en-AU" sz="1200" dirty="0">
                          <a:solidFill>
                            <a:schemeClr val="bg1"/>
                          </a:solidFill>
                          <a:latin typeface="Arial" panose="020B0604020202020204" pitchFamily="34" charset="0"/>
                          <a:cs typeface="Arial" panose="020B0604020202020204" pitchFamily="34" charset="0"/>
                        </a:rPr>
                        <a:t>/4</a:t>
                      </a:r>
                      <a:r>
                        <a:rPr lang="en-AU" sz="1200" baseline="30000" dirty="0">
                          <a:solidFill>
                            <a:schemeClr val="bg1"/>
                          </a:solidFill>
                          <a:latin typeface="Arial" panose="020B0604020202020204" pitchFamily="34" charset="0"/>
                          <a:cs typeface="Arial" panose="020B0604020202020204" pitchFamily="34" charset="0"/>
                        </a:rPr>
                        <a:t>th</a:t>
                      </a:r>
                      <a:r>
                        <a:rPr lang="en-AU" sz="1200" dirty="0">
                          <a:solidFill>
                            <a:schemeClr val="bg1"/>
                          </a:solidFill>
                          <a:latin typeface="Arial" panose="020B0604020202020204" pitchFamily="34" charset="0"/>
                          <a:cs typeface="Arial" panose="020B0604020202020204" pitchFamily="34" charset="0"/>
                        </a:rPr>
                        <a:t> play off</a:t>
                      </a:r>
                    </a:p>
                  </a:txBody>
                  <a:tcPr>
                    <a:solidFill>
                      <a:srgbClr val="6699FF"/>
                    </a:solidFill>
                  </a:tcPr>
                </a:tc>
                <a:tc>
                  <a:txBody>
                    <a:bodyPr/>
                    <a:lstStyle/>
                    <a:p>
                      <a:r>
                        <a:rPr lang="en-AU" sz="1200" dirty="0">
                          <a:solidFill>
                            <a:schemeClr val="bg1"/>
                          </a:solidFill>
                          <a:latin typeface="Arial" panose="020B0604020202020204" pitchFamily="34" charset="0"/>
                          <a:cs typeface="Arial" panose="020B0604020202020204" pitchFamily="34" charset="0"/>
                        </a:rPr>
                        <a:t>No 3</a:t>
                      </a:r>
                      <a:r>
                        <a:rPr lang="en-AU" sz="1200" baseline="30000" dirty="0">
                          <a:solidFill>
                            <a:schemeClr val="bg1"/>
                          </a:solidFill>
                          <a:latin typeface="Arial" panose="020B0604020202020204" pitchFamily="34" charset="0"/>
                          <a:cs typeface="Arial" panose="020B0604020202020204" pitchFamily="34" charset="0"/>
                        </a:rPr>
                        <a:t>rd</a:t>
                      </a:r>
                      <a:r>
                        <a:rPr lang="en-AU" sz="1200" dirty="0">
                          <a:solidFill>
                            <a:schemeClr val="bg1"/>
                          </a:solidFill>
                          <a:latin typeface="Arial" panose="020B0604020202020204" pitchFamily="34" charset="0"/>
                          <a:cs typeface="Arial" panose="020B0604020202020204" pitchFamily="34" charset="0"/>
                        </a:rPr>
                        <a:t>/4</a:t>
                      </a:r>
                      <a:r>
                        <a:rPr lang="en-AU" sz="1200" baseline="30000" dirty="0">
                          <a:solidFill>
                            <a:schemeClr val="bg1"/>
                          </a:solidFill>
                          <a:latin typeface="Arial" panose="020B0604020202020204" pitchFamily="34" charset="0"/>
                          <a:cs typeface="Arial" panose="020B0604020202020204" pitchFamily="34" charset="0"/>
                        </a:rPr>
                        <a:t>th</a:t>
                      </a:r>
                      <a:r>
                        <a:rPr lang="en-AU" sz="1200" dirty="0">
                          <a:solidFill>
                            <a:schemeClr val="bg1"/>
                          </a:solidFill>
                          <a:latin typeface="Arial" panose="020B0604020202020204" pitchFamily="34" charset="0"/>
                          <a:cs typeface="Arial" panose="020B0604020202020204" pitchFamily="34" charset="0"/>
                        </a:rPr>
                        <a:t> play off</a:t>
                      </a:r>
                    </a:p>
                  </a:txBody>
                  <a:tcPr>
                    <a:solidFill>
                      <a:srgbClr val="6699FF"/>
                    </a:solidFill>
                  </a:tcPr>
                </a:tc>
                <a:extLst>
                  <a:ext uri="{0D108BD9-81ED-4DB2-BD59-A6C34878D82A}">
                    <a16:rowId xmlns:a16="http://schemas.microsoft.com/office/drawing/2014/main" xmlns="" val="837461489"/>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2021</a:t>
                      </a:r>
                    </a:p>
                  </a:txBody>
                  <a:tcPr>
                    <a:solidFill>
                      <a:srgbClr val="6699FF"/>
                    </a:solidFill>
                  </a:tcPr>
                </a:tc>
                <a:tc>
                  <a:txBody>
                    <a:bodyPr/>
                    <a:lstStyle/>
                    <a:p>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txBody>
                  <a:tcPr>
                    <a:solidFill>
                      <a:srgbClr val="6699FF"/>
                    </a:solidFill>
                  </a:tcPr>
                </a:tc>
                <a:extLst>
                  <a:ext uri="{0D108BD9-81ED-4DB2-BD59-A6C34878D82A}">
                    <a16:rowId xmlns:a16="http://schemas.microsoft.com/office/drawing/2014/main" xmlns="" val="242902819"/>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2022</a:t>
                      </a:r>
                    </a:p>
                  </a:txBody>
                  <a:tcPr>
                    <a:solidFill>
                      <a:srgbClr val="6699FF"/>
                    </a:solidFill>
                  </a:tcPr>
                </a:tc>
                <a:tc>
                  <a:txBody>
                    <a:bodyPr/>
                    <a:lstStyle/>
                    <a:p>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txBody>
                  <a:tcPr>
                    <a:solidFill>
                      <a:srgbClr val="6699FF"/>
                    </a:solidFill>
                  </a:tcPr>
                </a:tc>
                <a:extLst>
                  <a:ext uri="{0D108BD9-81ED-4DB2-BD59-A6C34878D82A}">
                    <a16:rowId xmlns:a16="http://schemas.microsoft.com/office/drawing/2014/main" xmlns="" val="1359857926"/>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2023</a:t>
                      </a:r>
                    </a:p>
                  </a:txBody>
                  <a:tcPr>
                    <a:solidFill>
                      <a:srgbClr val="6699FF"/>
                    </a:solidFill>
                  </a:tcPr>
                </a:tc>
                <a:tc>
                  <a:txBody>
                    <a:bodyPr/>
                    <a:lstStyle/>
                    <a:p>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txBody>
                  <a:tcPr>
                    <a:solidFill>
                      <a:srgbClr val="6699FF"/>
                    </a:solidFill>
                  </a:tcPr>
                </a:tc>
                <a:extLst>
                  <a:ext uri="{0D108BD9-81ED-4DB2-BD59-A6C34878D82A}">
                    <a16:rowId xmlns:a16="http://schemas.microsoft.com/office/drawing/2014/main" xmlns="" val="1032190752"/>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2024</a:t>
                      </a:r>
                    </a:p>
                  </a:txBody>
                  <a:tcPr>
                    <a:solidFill>
                      <a:srgbClr val="6699FF"/>
                    </a:solidFill>
                  </a:tcPr>
                </a:tc>
                <a:tc>
                  <a:txBody>
                    <a:bodyPr/>
                    <a:lstStyle/>
                    <a:p>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tc>
                  <a:txBody>
                    <a:bodyPr/>
                    <a:lstStyle/>
                    <a:p>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tc>
                  <a:txBody>
                    <a:bodyPr/>
                    <a:lstStyle/>
                    <a:p>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tc>
                  <a:txBody>
                    <a:bodyPr/>
                    <a:lstStyle/>
                    <a:p>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extLst>
                  <a:ext uri="{0D108BD9-81ED-4DB2-BD59-A6C34878D82A}">
                    <a16:rowId xmlns:a16="http://schemas.microsoft.com/office/drawing/2014/main" xmlns="" val="2958830351"/>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2025</a:t>
                      </a:r>
                    </a:p>
                  </a:txBody>
                  <a:tcPr>
                    <a:solidFill>
                      <a:srgbClr val="6699FF"/>
                    </a:solidFill>
                  </a:tcPr>
                </a:tc>
                <a:tc>
                  <a:txBody>
                    <a:bodyPr/>
                    <a:lstStyle/>
                    <a:p>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tc>
                  <a:txBody>
                    <a:bodyPr/>
                    <a:lstStyle/>
                    <a:p>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tc>
                  <a:txBody>
                    <a:bodyPr/>
                    <a:lstStyle/>
                    <a:p>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tc>
                  <a:txBody>
                    <a:bodyPr/>
                    <a:lstStyle/>
                    <a:p>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extLst>
                  <a:ext uri="{0D108BD9-81ED-4DB2-BD59-A6C34878D82A}">
                    <a16:rowId xmlns:a16="http://schemas.microsoft.com/office/drawing/2014/main" xmlns="" val="3661799073"/>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2026</a:t>
                      </a:r>
                    </a:p>
                  </a:txBody>
                  <a:tcPr>
                    <a:solidFill>
                      <a:srgbClr val="6699FF"/>
                    </a:solidFill>
                  </a:tcPr>
                </a:tc>
                <a:tc>
                  <a:txBody>
                    <a:bodyPr/>
                    <a:lstStyle/>
                    <a:p>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tc>
                  <a:txBody>
                    <a:bodyPr/>
                    <a:lstStyle/>
                    <a:p>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tc>
                  <a:txBody>
                    <a:bodyPr/>
                    <a:lstStyle/>
                    <a:p>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tc>
                  <a:txBody>
                    <a:bodyPr/>
                    <a:lstStyle/>
                    <a:p>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extLst>
                  <a:ext uri="{0D108BD9-81ED-4DB2-BD59-A6C34878D82A}">
                    <a16:rowId xmlns:a16="http://schemas.microsoft.com/office/drawing/2014/main" xmlns="" val="804088155"/>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2027</a:t>
                      </a:r>
                    </a:p>
                  </a:txBody>
                  <a:tcPr>
                    <a:solidFill>
                      <a:srgbClr val="6699FF"/>
                    </a:solidFill>
                  </a:tcPr>
                </a:tc>
                <a:tc>
                  <a:txBody>
                    <a:bodyPr/>
                    <a:lstStyle/>
                    <a:p>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tc>
                  <a:txBody>
                    <a:bodyPr/>
                    <a:lstStyle/>
                    <a:p>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tc>
                  <a:txBody>
                    <a:bodyPr/>
                    <a:lstStyle/>
                    <a:p>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tc>
                  <a:txBody>
                    <a:bodyPr/>
                    <a:lstStyle/>
                    <a:p>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extLst>
                  <a:ext uri="{0D108BD9-81ED-4DB2-BD59-A6C34878D82A}">
                    <a16:rowId xmlns:a16="http://schemas.microsoft.com/office/drawing/2014/main" xmlns="" val="1264873843"/>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2028</a:t>
                      </a: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txBody>
                  <a:tcPr>
                    <a:solidFill>
                      <a:srgbClr val="6699FF"/>
                    </a:solidFill>
                  </a:tcPr>
                </a:tc>
                <a:extLst>
                  <a:ext uri="{0D108BD9-81ED-4DB2-BD59-A6C34878D82A}">
                    <a16:rowId xmlns:a16="http://schemas.microsoft.com/office/drawing/2014/main" xmlns="" val="2679443269"/>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2029</a:t>
                      </a:r>
                    </a:p>
                  </a:txBody>
                  <a:tcPr>
                    <a:solidFill>
                      <a:srgbClr val="6699FF"/>
                    </a:solidFill>
                  </a:tcPr>
                </a:tc>
                <a:tc>
                  <a:txBody>
                    <a:bodyPr/>
                    <a:lstStyle/>
                    <a:p>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tc>
                  <a:txBody>
                    <a:bodyPr/>
                    <a:lstStyle/>
                    <a:p>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tc>
                  <a:txBody>
                    <a:bodyPr/>
                    <a:lstStyle/>
                    <a:p>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tc>
                  <a:txBody>
                    <a:bodyPr/>
                    <a:lstStyle/>
                    <a:p>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extLst>
                  <a:ext uri="{0D108BD9-81ED-4DB2-BD59-A6C34878D82A}">
                    <a16:rowId xmlns:a16="http://schemas.microsoft.com/office/drawing/2014/main" xmlns="" val="928817008"/>
                  </a:ext>
                </a:extLst>
              </a:tr>
            </a:tbl>
          </a:graphicData>
        </a:graphic>
      </p:graphicFrame>
      <p:graphicFrame>
        <p:nvGraphicFramePr>
          <p:cNvPr id="6" name="Table 9">
            <a:extLst>
              <a:ext uri="{FF2B5EF4-FFF2-40B4-BE49-F238E27FC236}">
                <a16:creationId xmlns:a16="http://schemas.microsoft.com/office/drawing/2014/main" xmlns="" id="{58AB6435-A76C-4AAD-AF54-0CE376C2BAB8}"/>
              </a:ext>
            </a:extLst>
          </p:cNvPr>
          <p:cNvGraphicFramePr>
            <a:graphicFrameLocks noGrp="1"/>
          </p:cNvGraphicFramePr>
          <p:nvPr>
            <p:extLst>
              <p:ext uri="{D42A27DB-BD31-4B8C-83A1-F6EECF244321}">
                <p14:modId xmlns:p14="http://schemas.microsoft.com/office/powerpoint/2010/main" xmlns="" val="1006206991"/>
              </p:ext>
            </p:extLst>
          </p:nvPr>
        </p:nvGraphicFramePr>
        <p:xfrm>
          <a:off x="6178954" y="1346200"/>
          <a:ext cx="6043806" cy="4079240"/>
        </p:xfrm>
        <a:graphic>
          <a:graphicData uri="http://schemas.openxmlformats.org/drawingml/2006/table">
            <a:tbl>
              <a:tblPr firstRow="1" bandRow="1">
                <a:tableStyleId>{5C22544A-7EE6-4342-B048-85BDC9FD1C3A}</a:tableStyleId>
              </a:tblPr>
              <a:tblGrid>
                <a:gridCol w="550875">
                  <a:extLst>
                    <a:ext uri="{9D8B030D-6E8A-4147-A177-3AD203B41FA5}">
                      <a16:colId xmlns:a16="http://schemas.microsoft.com/office/drawing/2014/main" xmlns="" val="2328962960"/>
                    </a:ext>
                  </a:extLst>
                </a:gridCol>
                <a:gridCol w="1333851">
                  <a:extLst>
                    <a:ext uri="{9D8B030D-6E8A-4147-A177-3AD203B41FA5}">
                      <a16:colId xmlns:a16="http://schemas.microsoft.com/office/drawing/2014/main" xmlns="" val="1831108470"/>
                    </a:ext>
                  </a:extLst>
                </a:gridCol>
                <a:gridCol w="1300292">
                  <a:extLst>
                    <a:ext uri="{9D8B030D-6E8A-4147-A177-3AD203B41FA5}">
                      <a16:colId xmlns:a16="http://schemas.microsoft.com/office/drawing/2014/main" xmlns="" val="693677449"/>
                    </a:ext>
                  </a:extLst>
                </a:gridCol>
                <a:gridCol w="1451295">
                  <a:extLst>
                    <a:ext uri="{9D8B030D-6E8A-4147-A177-3AD203B41FA5}">
                      <a16:colId xmlns:a16="http://schemas.microsoft.com/office/drawing/2014/main" xmlns="" val="2465792774"/>
                    </a:ext>
                  </a:extLst>
                </a:gridCol>
                <a:gridCol w="1407493">
                  <a:extLst>
                    <a:ext uri="{9D8B030D-6E8A-4147-A177-3AD203B41FA5}">
                      <a16:colId xmlns:a16="http://schemas.microsoft.com/office/drawing/2014/main" xmlns="" val="794968238"/>
                    </a:ext>
                  </a:extLst>
                </a:gridCol>
              </a:tblGrid>
              <a:tr h="370840">
                <a:tc>
                  <a:txBody>
                    <a:bodyPr/>
                    <a:lstStyle/>
                    <a:p>
                      <a:r>
                        <a:rPr lang="en-AU" sz="1200" dirty="0">
                          <a:latin typeface="Arial" panose="020B0604020202020204" pitchFamily="34" charset="0"/>
                          <a:cs typeface="Arial" panose="020B0604020202020204" pitchFamily="34" charset="0"/>
                        </a:rPr>
                        <a:t>Year</a:t>
                      </a:r>
                    </a:p>
                  </a:txBody>
                  <a:tcPr>
                    <a:solidFill>
                      <a:srgbClr val="990033"/>
                    </a:solidFill>
                  </a:tcPr>
                </a:tc>
                <a:tc>
                  <a:txBody>
                    <a:bodyPr/>
                    <a:lstStyle/>
                    <a:p>
                      <a:r>
                        <a:rPr lang="en-AU" sz="1200" dirty="0">
                          <a:latin typeface="Arial" panose="020B0604020202020204" pitchFamily="34" charset="0"/>
                          <a:cs typeface="Arial" panose="020B0604020202020204" pitchFamily="34" charset="0"/>
                        </a:rPr>
                        <a:t>Winners</a:t>
                      </a:r>
                    </a:p>
                  </a:txBody>
                  <a:tcPr>
                    <a:solidFill>
                      <a:srgbClr val="990033"/>
                    </a:solidFill>
                  </a:tcPr>
                </a:tc>
                <a:tc>
                  <a:txBody>
                    <a:bodyPr/>
                    <a:lstStyle/>
                    <a:p>
                      <a:r>
                        <a:rPr lang="en-AU" sz="1200" dirty="0">
                          <a:latin typeface="Arial" panose="020B0604020202020204" pitchFamily="34" charset="0"/>
                          <a:cs typeface="Arial" panose="020B0604020202020204" pitchFamily="34" charset="0"/>
                        </a:rPr>
                        <a:t>Runners Up </a:t>
                      </a:r>
                    </a:p>
                  </a:txBody>
                  <a:tcPr>
                    <a:solidFill>
                      <a:srgbClr val="990033"/>
                    </a:solidFill>
                  </a:tcPr>
                </a:tc>
                <a:tc>
                  <a:txBody>
                    <a:bodyPr/>
                    <a:lstStyle/>
                    <a:p>
                      <a:r>
                        <a:rPr lang="en-AU" sz="1200" dirty="0">
                          <a:latin typeface="Arial" panose="020B0604020202020204" pitchFamily="34" charset="0"/>
                          <a:cs typeface="Arial" panose="020B0604020202020204" pitchFamily="34" charset="0"/>
                        </a:rPr>
                        <a:t>Third Place</a:t>
                      </a:r>
                    </a:p>
                  </a:txBody>
                  <a:tcPr>
                    <a:solidFill>
                      <a:srgbClr val="990033"/>
                    </a:solidFill>
                  </a:tcPr>
                </a:tc>
                <a:tc>
                  <a:txBody>
                    <a:bodyPr/>
                    <a:lstStyle/>
                    <a:p>
                      <a:r>
                        <a:rPr lang="en-AU" sz="1200" dirty="0">
                          <a:latin typeface="Arial" panose="020B0604020202020204" pitchFamily="34" charset="0"/>
                          <a:cs typeface="Arial" panose="020B0604020202020204" pitchFamily="34" charset="0"/>
                        </a:rPr>
                        <a:t>Fourth Place</a:t>
                      </a:r>
                    </a:p>
                  </a:txBody>
                  <a:tcPr>
                    <a:solidFill>
                      <a:srgbClr val="990033"/>
                    </a:solidFill>
                  </a:tcPr>
                </a:tc>
                <a:extLst>
                  <a:ext uri="{0D108BD9-81ED-4DB2-BD59-A6C34878D82A}">
                    <a16:rowId xmlns:a16="http://schemas.microsoft.com/office/drawing/2014/main" xmlns="" val="3886277121"/>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2030</a:t>
                      </a:r>
                    </a:p>
                  </a:txBody>
                  <a:tcPr>
                    <a:solidFill>
                      <a:srgbClr val="6699FF"/>
                    </a:solidFill>
                  </a:tcPr>
                </a:tc>
                <a:tc>
                  <a:txBody>
                    <a:bodyPr/>
                    <a:lstStyle/>
                    <a:p>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tc>
                  <a:txBody>
                    <a:bodyPr/>
                    <a:lstStyle/>
                    <a:p>
                      <a:endParaRPr lang="en-AU" sz="1200" dirty="0">
                        <a:solidFill>
                          <a:schemeClr val="bg1"/>
                        </a:solidFill>
                        <a:highlight>
                          <a:srgbClr val="00FF00"/>
                        </a:highlight>
                        <a:latin typeface="Arial" panose="020B0604020202020204" pitchFamily="34" charset="0"/>
                        <a:cs typeface="Arial" panose="020B0604020202020204" pitchFamily="34" charset="0"/>
                      </a:endParaRPr>
                    </a:p>
                  </a:txBody>
                  <a:tcPr>
                    <a:solidFill>
                      <a:srgbClr val="6699FF"/>
                    </a:solidFill>
                  </a:tcPr>
                </a:tc>
                <a:tc>
                  <a:txBody>
                    <a:bodyPr/>
                    <a:lstStyle/>
                    <a:p>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tc>
                  <a:txBody>
                    <a:bodyPr/>
                    <a:lstStyle/>
                    <a:p>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extLst>
                  <a:ext uri="{0D108BD9-81ED-4DB2-BD59-A6C34878D82A}">
                    <a16:rowId xmlns:a16="http://schemas.microsoft.com/office/drawing/2014/main" xmlns="" val="837461489"/>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2031</a:t>
                      </a:r>
                    </a:p>
                  </a:txBody>
                  <a:tcPr>
                    <a:solidFill>
                      <a:srgbClr val="6699FF"/>
                    </a:solidFill>
                  </a:tcPr>
                </a:tc>
                <a:tc>
                  <a:txBody>
                    <a:bodyPr/>
                    <a:lstStyle/>
                    <a:p>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white"/>
                        </a:solidFill>
                        <a:effectLst/>
                        <a:highlight>
                          <a:srgbClr val="00FF00"/>
                        </a:highlight>
                        <a:uLnTx/>
                        <a:uFillTx/>
                        <a:latin typeface="Arial" panose="020B0604020202020204" pitchFamily="34" charset="0"/>
                        <a:ea typeface="+mn-ea"/>
                        <a:cs typeface="Arial" panose="020B0604020202020204" pitchFamily="34" charset="0"/>
                      </a:endParaRP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txBody>
                  <a:tcPr>
                    <a:solidFill>
                      <a:srgbClr val="6699FF"/>
                    </a:solidFill>
                  </a:tcPr>
                </a:tc>
                <a:extLst>
                  <a:ext uri="{0D108BD9-81ED-4DB2-BD59-A6C34878D82A}">
                    <a16:rowId xmlns:a16="http://schemas.microsoft.com/office/drawing/2014/main" xmlns="" val="242902819"/>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2032</a:t>
                      </a:r>
                    </a:p>
                  </a:txBody>
                  <a:tcPr>
                    <a:solidFill>
                      <a:srgbClr val="6699FF"/>
                    </a:solidFill>
                  </a:tcPr>
                </a:tc>
                <a:tc>
                  <a:txBody>
                    <a:bodyPr/>
                    <a:lstStyle/>
                    <a:p>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txBody>
                  <a:tcPr>
                    <a:solidFill>
                      <a:srgbClr val="6699FF"/>
                    </a:solidFill>
                  </a:tcPr>
                </a:tc>
                <a:extLst>
                  <a:ext uri="{0D108BD9-81ED-4DB2-BD59-A6C34878D82A}">
                    <a16:rowId xmlns:a16="http://schemas.microsoft.com/office/drawing/2014/main" xmlns="" val="1359857926"/>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2033</a:t>
                      </a: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txBody>
                  <a:tcPr>
                    <a:solidFill>
                      <a:srgbClr val="6699FF"/>
                    </a:solidFill>
                  </a:tcPr>
                </a:tc>
                <a:extLst>
                  <a:ext uri="{0D108BD9-81ED-4DB2-BD59-A6C34878D82A}">
                    <a16:rowId xmlns:a16="http://schemas.microsoft.com/office/drawing/2014/main" xmlns="" val="1032190752"/>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2034</a:t>
                      </a: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tc>
                  <a:txBody>
                    <a:bodyPr/>
                    <a:lstStyle/>
                    <a:p>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extLst>
                  <a:ext uri="{0D108BD9-81ED-4DB2-BD59-A6C34878D82A}">
                    <a16:rowId xmlns:a16="http://schemas.microsoft.com/office/drawing/2014/main" xmlns="" val="2958830351"/>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2035</a:t>
                      </a: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tc>
                  <a:txBody>
                    <a:bodyPr/>
                    <a:lstStyle/>
                    <a:p>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tc>
                  <a:txBody>
                    <a:bodyPr/>
                    <a:lstStyle/>
                    <a:p>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extLst>
                  <a:ext uri="{0D108BD9-81ED-4DB2-BD59-A6C34878D82A}">
                    <a16:rowId xmlns:a16="http://schemas.microsoft.com/office/drawing/2014/main" xmlns="" val="3661799073"/>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2036</a:t>
                      </a: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tc>
                  <a:txBody>
                    <a:bodyPr/>
                    <a:lstStyle/>
                    <a:p>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extLst>
                  <a:ext uri="{0D108BD9-81ED-4DB2-BD59-A6C34878D82A}">
                    <a16:rowId xmlns:a16="http://schemas.microsoft.com/office/drawing/2014/main" xmlns="" val="804088155"/>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2037</a:t>
                      </a: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tc>
                  <a:txBody>
                    <a:bodyPr/>
                    <a:lstStyle/>
                    <a:p>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tc>
                  <a:txBody>
                    <a:bodyPr/>
                    <a:lstStyle/>
                    <a:p>
                      <a:endParaRPr lang="en-AU" sz="1200" dirty="0">
                        <a:solidFill>
                          <a:schemeClr val="bg1"/>
                        </a:solidFill>
                        <a:highlight>
                          <a:srgbClr val="00FF00"/>
                        </a:highlight>
                        <a:latin typeface="Arial" panose="020B0604020202020204" pitchFamily="34" charset="0"/>
                        <a:cs typeface="Arial" panose="020B0604020202020204" pitchFamily="34" charset="0"/>
                      </a:endParaRPr>
                    </a:p>
                  </a:txBody>
                  <a:tcPr>
                    <a:solidFill>
                      <a:srgbClr val="6699FF"/>
                    </a:solidFill>
                  </a:tcPr>
                </a:tc>
                <a:tc>
                  <a:txBody>
                    <a:bodyPr/>
                    <a:lstStyle/>
                    <a:p>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extLst>
                  <a:ext uri="{0D108BD9-81ED-4DB2-BD59-A6C34878D82A}">
                    <a16:rowId xmlns:a16="http://schemas.microsoft.com/office/drawing/2014/main" xmlns="" val="1264873843"/>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2038</a:t>
                      </a: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txBody>
                  <a:tcPr>
                    <a:solidFill>
                      <a:srgbClr val="6699FF"/>
                    </a:solidFill>
                  </a:tcPr>
                </a:tc>
                <a:extLst>
                  <a:ext uri="{0D108BD9-81ED-4DB2-BD59-A6C34878D82A}">
                    <a16:rowId xmlns:a16="http://schemas.microsoft.com/office/drawing/2014/main" xmlns="" val="2679443269"/>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2039</a:t>
                      </a:r>
                    </a:p>
                  </a:txBody>
                  <a:tcPr>
                    <a:solidFill>
                      <a:srgbClr val="6699FF"/>
                    </a:solidFill>
                  </a:tcPr>
                </a:tc>
                <a:tc>
                  <a:txBody>
                    <a:bodyPr/>
                    <a:lstStyle/>
                    <a:p>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tc>
                  <a:txBody>
                    <a:bodyPr/>
                    <a:lstStyle/>
                    <a:p>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extLst>
                  <a:ext uri="{0D108BD9-81ED-4DB2-BD59-A6C34878D82A}">
                    <a16:rowId xmlns:a16="http://schemas.microsoft.com/office/drawing/2014/main" xmlns="" val="928817008"/>
                  </a:ext>
                </a:extLst>
              </a:tr>
            </a:tbl>
          </a:graphicData>
        </a:graphic>
      </p:graphicFrame>
      <p:sp>
        <p:nvSpPr>
          <p:cNvPr id="10" name="TextBox 9">
            <a:extLst>
              <a:ext uri="{FF2B5EF4-FFF2-40B4-BE49-F238E27FC236}">
                <a16:creationId xmlns:a16="http://schemas.microsoft.com/office/drawing/2014/main" xmlns="" id="{0F513F3D-1FBF-4E73-98E9-B491ADDB6916}"/>
              </a:ext>
            </a:extLst>
          </p:cNvPr>
          <p:cNvSpPr txBox="1"/>
          <p:nvPr/>
        </p:nvSpPr>
        <p:spPr>
          <a:xfrm>
            <a:off x="4394553" y="146699"/>
            <a:ext cx="3402894" cy="369332"/>
          </a:xfrm>
          <a:prstGeom prst="rect">
            <a:avLst/>
          </a:prstGeom>
          <a:noFill/>
        </p:spPr>
        <p:txBody>
          <a:bodyPr wrap="square" rtlCol="0">
            <a:spAutoFit/>
          </a:bodyPr>
          <a:lstStyle/>
          <a:p>
            <a:r>
              <a:rPr lang="en-AU" dirty="0">
                <a:latin typeface="Arial" panose="020B0604020202020204" pitchFamily="34" charset="0"/>
                <a:cs typeface="Arial" panose="020B0604020202020204" pitchFamily="34" charset="0"/>
              </a:rPr>
              <a:t>Roll of Honour – 2020 onwards</a:t>
            </a:r>
          </a:p>
        </p:txBody>
      </p:sp>
    </p:spTree>
    <p:extLst>
      <p:ext uri="{BB962C8B-B14F-4D97-AF65-F5344CB8AC3E}">
        <p14:creationId xmlns:p14="http://schemas.microsoft.com/office/powerpoint/2010/main" xmlns="" val="28603718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66B774A-CC1D-4DB4-A737-8ABF4D327B2A}"/>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7" name="Slide Number Placeholder 6">
            <a:extLst>
              <a:ext uri="{FF2B5EF4-FFF2-40B4-BE49-F238E27FC236}">
                <a16:creationId xmlns:a16="http://schemas.microsoft.com/office/drawing/2014/main" xmlns="" id="{C5FFCE82-FBF5-4648-A9CF-2C2B8970DFA6}"/>
              </a:ext>
            </a:extLst>
          </p:cNvPr>
          <p:cNvSpPr>
            <a:spLocks noGrp="1"/>
          </p:cNvSpPr>
          <p:nvPr>
            <p:ph type="sldNum" sz="quarter" idx="12"/>
          </p:nvPr>
        </p:nvSpPr>
        <p:spPr/>
        <p:txBody>
          <a:bodyPr/>
          <a:lstStyle/>
          <a:p>
            <a:fld id="{C36A9B15-B6D4-4282-A1A3-F253FD266E63}" type="slidenum">
              <a:rPr lang="en-AU" smtClean="0"/>
              <a:pPr/>
              <a:t>7</a:t>
            </a:fld>
            <a:endParaRPr lang="en-AU" dirty="0"/>
          </a:p>
        </p:txBody>
      </p:sp>
      <p:sp>
        <p:nvSpPr>
          <p:cNvPr id="3" name="TextBox 2">
            <a:extLst>
              <a:ext uri="{FF2B5EF4-FFF2-40B4-BE49-F238E27FC236}">
                <a16:creationId xmlns:a16="http://schemas.microsoft.com/office/drawing/2014/main" xmlns="" id="{65F6FE7A-2569-4815-99E9-2862E5D083FA}"/>
              </a:ext>
            </a:extLst>
          </p:cNvPr>
          <p:cNvSpPr txBox="1"/>
          <p:nvPr/>
        </p:nvSpPr>
        <p:spPr>
          <a:xfrm>
            <a:off x="-92278" y="496928"/>
            <a:ext cx="6769916" cy="369332"/>
          </a:xfrm>
          <a:prstGeom prst="rect">
            <a:avLst/>
          </a:prstGeom>
          <a:noFill/>
        </p:spPr>
        <p:txBody>
          <a:bodyPr wrap="square" rtlCol="0">
            <a:spAutoFit/>
          </a:bodyPr>
          <a:lstStyle/>
          <a:p>
            <a:r>
              <a:rPr lang="en-AU" dirty="0">
                <a:latin typeface="Arial" panose="020B0604020202020204" pitchFamily="34" charset="0"/>
                <a:cs typeface="Arial" panose="020B0604020202020204" pitchFamily="34" charset="0"/>
              </a:rPr>
              <a:t>The Batting Award – The Brian Kennett Cup from 1984 onwards</a:t>
            </a:r>
          </a:p>
        </p:txBody>
      </p:sp>
      <p:sp>
        <p:nvSpPr>
          <p:cNvPr id="5" name="TextBox 4">
            <a:extLst>
              <a:ext uri="{FF2B5EF4-FFF2-40B4-BE49-F238E27FC236}">
                <a16:creationId xmlns:a16="http://schemas.microsoft.com/office/drawing/2014/main" xmlns="" id="{7E1D74A0-6B66-4852-97EF-435DC9C7B9FA}"/>
              </a:ext>
            </a:extLst>
          </p:cNvPr>
          <p:cNvSpPr txBox="1"/>
          <p:nvPr/>
        </p:nvSpPr>
        <p:spPr>
          <a:xfrm>
            <a:off x="7846405" y="455091"/>
            <a:ext cx="2555845" cy="369332"/>
          </a:xfrm>
          <a:prstGeom prst="rect">
            <a:avLst/>
          </a:prstGeom>
          <a:noFill/>
        </p:spPr>
        <p:txBody>
          <a:bodyPr wrap="square" rtlCol="0">
            <a:spAutoFit/>
          </a:bodyPr>
          <a:lstStyle/>
          <a:p>
            <a:r>
              <a:rPr lang="en-AU" dirty="0">
                <a:latin typeface="Arial" panose="020B0604020202020204" pitchFamily="34" charset="0"/>
                <a:cs typeface="Arial" panose="020B0604020202020204" pitchFamily="34" charset="0"/>
              </a:rPr>
              <a:t>The Bowling Award</a:t>
            </a:r>
          </a:p>
        </p:txBody>
      </p:sp>
      <p:graphicFrame>
        <p:nvGraphicFramePr>
          <p:cNvPr id="8" name="Table 9">
            <a:extLst>
              <a:ext uri="{FF2B5EF4-FFF2-40B4-BE49-F238E27FC236}">
                <a16:creationId xmlns:a16="http://schemas.microsoft.com/office/drawing/2014/main" xmlns="" id="{732F6D69-AAFB-4C89-BECC-1CA86D1420E6}"/>
              </a:ext>
            </a:extLst>
          </p:cNvPr>
          <p:cNvGraphicFramePr>
            <a:graphicFrameLocks noGrp="1"/>
          </p:cNvGraphicFramePr>
          <p:nvPr>
            <p:extLst>
              <p:ext uri="{D42A27DB-BD31-4B8C-83A1-F6EECF244321}">
                <p14:modId xmlns:p14="http://schemas.microsoft.com/office/powerpoint/2010/main" xmlns="" val="1514666696"/>
              </p:ext>
            </p:extLst>
          </p:nvPr>
        </p:nvGraphicFramePr>
        <p:xfrm>
          <a:off x="55571" y="1287903"/>
          <a:ext cx="2900249" cy="4427190"/>
        </p:xfrm>
        <a:graphic>
          <a:graphicData uri="http://schemas.openxmlformats.org/drawingml/2006/table">
            <a:tbl>
              <a:tblPr firstRow="1" bandRow="1">
                <a:tableStyleId>{5C22544A-7EE6-4342-B048-85BDC9FD1C3A}</a:tableStyleId>
              </a:tblPr>
              <a:tblGrid>
                <a:gridCol w="550875">
                  <a:extLst>
                    <a:ext uri="{9D8B030D-6E8A-4147-A177-3AD203B41FA5}">
                      <a16:colId xmlns:a16="http://schemas.microsoft.com/office/drawing/2014/main" xmlns="" val="2328962960"/>
                    </a:ext>
                  </a:extLst>
                </a:gridCol>
                <a:gridCol w="1073793">
                  <a:extLst>
                    <a:ext uri="{9D8B030D-6E8A-4147-A177-3AD203B41FA5}">
                      <a16:colId xmlns:a16="http://schemas.microsoft.com/office/drawing/2014/main" xmlns="" val="1831108470"/>
                    </a:ext>
                  </a:extLst>
                </a:gridCol>
                <a:gridCol w="1275581">
                  <a:extLst>
                    <a:ext uri="{9D8B030D-6E8A-4147-A177-3AD203B41FA5}">
                      <a16:colId xmlns:a16="http://schemas.microsoft.com/office/drawing/2014/main" xmlns="" val="693677449"/>
                    </a:ext>
                  </a:extLst>
                </a:gridCol>
              </a:tblGrid>
              <a:tr h="347950">
                <a:tc>
                  <a:txBody>
                    <a:bodyPr/>
                    <a:lstStyle/>
                    <a:p>
                      <a:r>
                        <a:rPr lang="en-AU" sz="1200" dirty="0">
                          <a:latin typeface="Arial" panose="020B0604020202020204" pitchFamily="34" charset="0"/>
                          <a:cs typeface="Arial" panose="020B0604020202020204" pitchFamily="34" charset="0"/>
                        </a:rPr>
                        <a:t>Year</a:t>
                      </a:r>
                    </a:p>
                  </a:txBody>
                  <a:tcPr>
                    <a:solidFill>
                      <a:srgbClr val="990033"/>
                    </a:solidFill>
                  </a:tcPr>
                </a:tc>
                <a:tc>
                  <a:txBody>
                    <a:bodyPr/>
                    <a:lstStyle/>
                    <a:p>
                      <a:r>
                        <a:rPr lang="en-AU" sz="1200" dirty="0">
                          <a:latin typeface="Arial" panose="020B0604020202020204" pitchFamily="34" charset="0"/>
                          <a:cs typeface="Arial" panose="020B0604020202020204" pitchFamily="34" charset="0"/>
                        </a:rPr>
                        <a:t>Winners</a:t>
                      </a:r>
                    </a:p>
                  </a:txBody>
                  <a:tcPr>
                    <a:solidFill>
                      <a:srgbClr val="990033"/>
                    </a:solidFill>
                  </a:tcPr>
                </a:tc>
                <a:tc>
                  <a:txBody>
                    <a:bodyPr/>
                    <a:lstStyle/>
                    <a:p>
                      <a:r>
                        <a:rPr lang="en-AU" sz="1200" dirty="0">
                          <a:latin typeface="Arial" panose="020B0604020202020204" pitchFamily="34" charset="0"/>
                          <a:cs typeface="Arial" panose="020B0604020202020204" pitchFamily="34" charset="0"/>
                        </a:rPr>
                        <a:t>Club</a:t>
                      </a:r>
                    </a:p>
                  </a:txBody>
                  <a:tcPr>
                    <a:solidFill>
                      <a:srgbClr val="990033"/>
                    </a:solidFill>
                  </a:tcPr>
                </a:tc>
                <a:extLst>
                  <a:ext uri="{0D108BD9-81ED-4DB2-BD59-A6C34878D82A}">
                    <a16:rowId xmlns:a16="http://schemas.microsoft.com/office/drawing/2014/main" xmlns="" val="3886277121"/>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1979</a:t>
                      </a:r>
                    </a:p>
                  </a:txBody>
                  <a:tcPr>
                    <a:solidFill>
                      <a:srgbClr val="6699FF"/>
                    </a:solidFill>
                  </a:tcPr>
                </a:tc>
                <a:tc>
                  <a:txBody>
                    <a:bodyPr/>
                    <a:lstStyle/>
                    <a:p>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tc>
                  <a:txBody>
                    <a:bodyPr/>
                    <a:lstStyle/>
                    <a:p>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extLst>
                  <a:ext uri="{0D108BD9-81ED-4DB2-BD59-A6C34878D82A}">
                    <a16:rowId xmlns:a16="http://schemas.microsoft.com/office/drawing/2014/main" xmlns="" val="837461489"/>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1980</a:t>
                      </a:r>
                    </a:p>
                  </a:txBody>
                  <a:tcPr>
                    <a:solidFill>
                      <a:srgbClr val="6699FF"/>
                    </a:solidFill>
                  </a:tcPr>
                </a:tc>
                <a:tc>
                  <a:txBody>
                    <a:bodyPr/>
                    <a:lstStyle/>
                    <a:p>
                      <a:r>
                        <a:rPr lang="en-AU" sz="1200" dirty="0">
                          <a:solidFill>
                            <a:schemeClr val="bg1"/>
                          </a:solidFill>
                          <a:latin typeface="Arial" panose="020B0604020202020204" pitchFamily="34" charset="0"/>
                          <a:cs typeface="Arial" panose="020B0604020202020204" pitchFamily="34" charset="0"/>
                        </a:rPr>
                        <a:t>A Baylis</a:t>
                      </a: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solidFill>
                            <a:schemeClr val="bg1"/>
                          </a:solidFill>
                          <a:latin typeface="Arial" panose="020B0604020202020204" pitchFamily="34" charset="0"/>
                          <a:cs typeface="Arial" panose="020B0604020202020204" pitchFamily="34" charset="0"/>
                        </a:rPr>
                        <a:t>Tunbridge Wells</a:t>
                      </a:r>
                      <a:endParaRPr kumimoji="0" lang="en-AU"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txBody>
                  <a:tcPr>
                    <a:solidFill>
                      <a:srgbClr val="6699FF"/>
                    </a:solidFill>
                  </a:tcPr>
                </a:tc>
                <a:extLst>
                  <a:ext uri="{0D108BD9-81ED-4DB2-BD59-A6C34878D82A}">
                    <a16:rowId xmlns:a16="http://schemas.microsoft.com/office/drawing/2014/main" xmlns="" val="242902819"/>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1981</a:t>
                      </a:r>
                    </a:p>
                  </a:txBody>
                  <a:tcPr>
                    <a:solidFill>
                      <a:srgbClr val="6699FF"/>
                    </a:solidFill>
                  </a:tcPr>
                </a:tc>
                <a:tc>
                  <a:txBody>
                    <a:bodyPr/>
                    <a:lstStyle/>
                    <a:p>
                      <a:r>
                        <a:rPr lang="en-AU" sz="1200" dirty="0">
                          <a:solidFill>
                            <a:schemeClr val="bg1"/>
                          </a:solidFill>
                          <a:latin typeface="Arial" panose="020B0604020202020204" pitchFamily="34" charset="0"/>
                          <a:cs typeface="Arial" panose="020B0604020202020204" pitchFamily="34" charset="0"/>
                        </a:rPr>
                        <a:t>M Holcombe</a:t>
                      </a: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Bromley</a:t>
                      </a:r>
                    </a:p>
                  </a:txBody>
                  <a:tcPr>
                    <a:solidFill>
                      <a:srgbClr val="6699FF"/>
                    </a:solidFill>
                  </a:tcPr>
                </a:tc>
                <a:extLst>
                  <a:ext uri="{0D108BD9-81ED-4DB2-BD59-A6C34878D82A}">
                    <a16:rowId xmlns:a16="http://schemas.microsoft.com/office/drawing/2014/main" xmlns="" val="1359857926"/>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1982</a:t>
                      </a:r>
                    </a:p>
                  </a:txBody>
                  <a:tcPr>
                    <a:solidFill>
                      <a:srgbClr val="6699FF"/>
                    </a:solidFill>
                  </a:tcPr>
                </a:tc>
                <a:tc>
                  <a:txBody>
                    <a:bodyPr/>
                    <a:lstStyle/>
                    <a:p>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txBody>
                  <a:tcPr>
                    <a:solidFill>
                      <a:srgbClr val="6699FF"/>
                    </a:solidFill>
                  </a:tcPr>
                </a:tc>
                <a:extLst>
                  <a:ext uri="{0D108BD9-81ED-4DB2-BD59-A6C34878D82A}">
                    <a16:rowId xmlns:a16="http://schemas.microsoft.com/office/drawing/2014/main" xmlns="" val="1032190752"/>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1983</a:t>
                      </a:r>
                    </a:p>
                  </a:txBody>
                  <a:tcPr>
                    <a:solidFill>
                      <a:srgbClr val="6699FF"/>
                    </a:solidFill>
                  </a:tcPr>
                </a:tc>
                <a:tc>
                  <a:txBody>
                    <a:bodyPr/>
                    <a:lstStyle/>
                    <a:p>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tc>
                  <a:txBody>
                    <a:bodyPr/>
                    <a:lstStyle/>
                    <a:p>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extLst>
                  <a:ext uri="{0D108BD9-81ED-4DB2-BD59-A6C34878D82A}">
                    <a16:rowId xmlns:a16="http://schemas.microsoft.com/office/drawing/2014/main" xmlns="" val="2958830351"/>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1984</a:t>
                      </a:r>
                    </a:p>
                  </a:txBody>
                  <a:tcPr>
                    <a:solidFill>
                      <a:srgbClr val="6699FF"/>
                    </a:solidFill>
                  </a:tcPr>
                </a:tc>
                <a:tc>
                  <a:txBody>
                    <a:bodyPr/>
                    <a:lstStyle/>
                    <a:p>
                      <a:r>
                        <a:rPr lang="en-AU" sz="1200" dirty="0">
                          <a:solidFill>
                            <a:schemeClr val="bg1"/>
                          </a:solidFill>
                          <a:latin typeface="Arial" panose="020B0604020202020204" pitchFamily="34" charset="0"/>
                          <a:cs typeface="Arial" panose="020B0604020202020204" pitchFamily="34" charset="0"/>
                        </a:rPr>
                        <a:t>G Ball </a:t>
                      </a: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Bexley</a:t>
                      </a:r>
                    </a:p>
                  </a:txBody>
                  <a:tcPr>
                    <a:solidFill>
                      <a:srgbClr val="6699FF"/>
                    </a:solidFill>
                  </a:tcPr>
                </a:tc>
                <a:extLst>
                  <a:ext uri="{0D108BD9-81ED-4DB2-BD59-A6C34878D82A}">
                    <a16:rowId xmlns:a16="http://schemas.microsoft.com/office/drawing/2014/main" xmlns="" val="3661799073"/>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1985</a:t>
                      </a:r>
                    </a:p>
                  </a:txBody>
                  <a:tcPr>
                    <a:solidFill>
                      <a:srgbClr val="6699FF"/>
                    </a:solidFill>
                  </a:tcPr>
                </a:tc>
                <a:tc>
                  <a:txBody>
                    <a:bodyPr/>
                    <a:lstStyle/>
                    <a:p>
                      <a:r>
                        <a:rPr lang="en-AU" sz="1200" dirty="0">
                          <a:solidFill>
                            <a:schemeClr val="bg1"/>
                          </a:solidFill>
                          <a:latin typeface="Arial" panose="020B0604020202020204" pitchFamily="34" charset="0"/>
                          <a:cs typeface="Arial" panose="020B0604020202020204" pitchFamily="34" charset="0"/>
                        </a:rPr>
                        <a:t>J Longley</a:t>
                      </a: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solidFill>
                            <a:schemeClr val="bg1"/>
                          </a:solidFill>
                          <a:latin typeface="Arial" panose="020B0604020202020204" pitchFamily="34" charset="0"/>
                          <a:cs typeface="Arial" panose="020B0604020202020204" pitchFamily="34" charset="0"/>
                        </a:rPr>
                        <a:t>Tunbridge Wells</a:t>
                      </a:r>
                    </a:p>
                  </a:txBody>
                  <a:tcPr>
                    <a:solidFill>
                      <a:srgbClr val="6699FF"/>
                    </a:solidFill>
                  </a:tcPr>
                </a:tc>
                <a:extLst>
                  <a:ext uri="{0D108BD9-81ED-4DB2-BD59-A6C34878D82A}">
                    <a16:rowId xmlns:a16="http://schemas.microsoft.com/office/drawing/2014/main" xmlns="" val="804088155"/>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1986</a:t>
                      </a:r>
                    </a:p>
                  </a:txBody>
                  <a:tcPr>
                    <a:solidFill>
                      <a:srgbClr val="6699FF"/>
                    </a:solidFill>
                  </a:tcPr>
                </a:tc>
                <a:tc>
                  <a:txBody>
                    <a:bodyPr/>
                    <a:lstStyle/>
                    <a:p>
                      <a:r>
                        <a:rPr lang="en-AU" sz="1200" dirty="0">
                          <a:solidFill>
                            <a:schemeClr val="bg1"/>
                          </a:solidFill>
                          <a:latin typeface="Arial" panose="020B0604020202020204" pitchFamily="34" charset="0"/>
                          <a:cs typeface="Arial" panose="020B0604020202020204" pitchFamily="34" charset="0"/>
                        </a:rPr>
                        <a:t>M Dowse</a:t>
                      </a:r>
                    </a:p>
                  </a:txBody>
                  <a:tcPr>
                    <a:solidFill>
                      <a:srgbClr val="6699FF"/>
                    </a:solidFill>
                  </a:tcPr>
                </a:tc>
                <a:tc>
                  <a:txBody>
                    <a:bodyPr/>
                    <a:lstStyle/>
                    <a:p>
                      <a:r>
                        <a:rPr lang="en-AU" sz="1200" dirty="0">
                          <a:solidFill>
                            <a:schemeClr val="bg1"/>
                          </a:solidFill>
                          <a:latin typeface="Arial" panose="020B0604020202020204" pitchFamily="34" charset="0"/>
                          <a:cs typeface="Arial" panose="020B0604020202020204" pitchFamily="34" charset="0"/>
                        </a:rPr>
                        <a:t>Beckenham</a:t>
                      </a:r>
                    </a:p>
                  </a:txBody>
                  <a:tcPr>
                    <a:solidFill>
                      <a:srgbClr val="6699FF"/>
                    </a:solidFill>
                  </a:tcPr>
                </a:tc>
                <a:extLst>
                  <a:ext uri="{0D108BD9-81ED-4DB2-BD59-A6C34878D82A}">
                    <a16:rowId xmlns:a16="http://schemas.microsoft.com/office/drawing/2014/main" xmlns="" val="1264873843"/>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1987</a:t>
                      </a:r>
                    </a:p>
                  </a:txBody>
                  <a:tcPr>
                    <a:solidFill>
                      <a:srgbClr val="6699FF"/>
                    </a:solidFill>
                  </a:tcPr>
                </a:tc>
                <a:tc>
                  <a:txBody>
                    <a:bodyPr/>
                    <a:lstStyle/>
                    <a:p>
                      <a:r>
                        <a:rPr lang="en-AU" sz="1200" dirty="0">
                          <a:solidFill>
                            <a:schemeClr val="bg1"/>
                          </a:solidFill>
                          <a:latin typeface="Arial" panose="020B0604020202020204" pitchFamily="34" charset="0"/>
                          <a:cs typeface="Arial" panose="020B0604020202020204" pitchFamily="34" charset="0"/>
                        </a:rPr>
                        <a:t>J Lowrie</a:t>
                      </a: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Dartford</a:t>
                      </a:r>
                    </a:p>
                  </a:txBody>
                  <a:tcPr>
                    <a:solidFill>
                      <a:srgbClr val="6699FF"/>
                    </a:solidFill>
                  </a:tcPr>
                </a:tc>
                <a:extLst>
                  <a:ext uri="{0D108BD9-81ED-4DB2-BD59-A6C34878D82A}">
                    <a16:rowId xmlns:a16="http://schemas.microsoft.com/office/drawing/2014/main" xmlns="" val="2679443269"/>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1988</a:t>
                      </a:r>
                    </a:p>
                  </a:txBody>
                  <a:tcPr>
                    <a:solidFill>
                      <a:srgbClr val="6699FF"/>
                    </a:solidFill>
                  </a:tcPr>
                </a:tc>
                <a:tc>
                  <a:txBody>
                    <a:bodyPr/>
                    <a:lstStyle/>
                    <a:p>
                      <a:r>
                        <a:rPr lang="en-AU" sz="1200" dirty="0">
                          <a:solidFill>
                            <a:schemeClr val="bg1"/>
                          </a:solidFill>
                          <a:latin typeface="Arial" panose="020B0604020202020204" pitchFamily="34" charset="0"/>
                          <a:cs typeface="Arial" panose="020B0604020202020204" pitchFamily="34" charset="0"/>
                        </a:rPr>
                        <a:t>C Gibson</a:t>
                      </a: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solidFill>
                            <a:schemeClr val="bg1"/>
                          </a:solidFill>
                          <a:latin typeface="Arial" panose="020B0604020202020204" pitchFamily="34" charset="0"/>
                          <a:cs typeface="Arial" panose="020B0604020202020204" pitchFamily="34" charset="0"/>
                        </a:rPr>
                        <a:t>Beckenham</a:t>
                      </a:r>
                    </a:p>
                  </a:txBody>
                  <a:tcPr>
                    <a:solidFill>
                      <a:srgbClr val="6699FF"/>
                    </a:solidFill>
                  </a:tcPr>
                </a:tc>
                <a:extLst>
                  <a:ext uri="{0D108BD9-81ED-4DB2-BD59-A6C34878D82A}">
                    <a16:rowId xmlns:a16="http://schemas.microsoft.com/office/drawing/2014/main" xmlns="" val="928817008"/>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1989</a:t>
                      </a:r>
                    </a:p>
                  </a:txBody>
                  <a:tcPr>
                    <a:solidFill>
                      <a:srgbClr val="6699FF"/>
                    </a:solidFill>
                  </a:tcPr>
                </a:tc>
                <a:tc>
                  <a:txBody>
                    <a:bodyPr/>
                    <a:lstStyle/>
                    <a:p>
                      <a:r>
                        <a:rPr lang="en-AU" sz="1200" dirty="0">
                          <a:solidFill>
                            <a:schemeClr val="bg1"/>
                          </a:solidFill>
                          <a:latin typeface="Arial" panose="020B0604020202020204" pitchFamily="34" charset="0"/>
                          <a:cs typeface="Arial" panose="020B0604020202020204" pitchFamily="34" charset="0"/>
                        </a:rPr>
                        <a:t>S Willis</a:t>
                      </a:r>
                    </a:p>
                  </a:txBody>
                  <a:tcPr>
                    <a:solidFill>
                      <a:srgbClr val="6699FF"/>
                    </a:solidFill>
                  </a:tcPr>
                </a:tc>
                <a:tc>
                  <a:txBody>
                    <a:bodyPr/>
                    <a:lstStyle/>
                    <a:p>
                      <a:r>
                        <a:rPr lang="en-AU" sz="1200" dirty="0">
                          <a:solidFill>
                            <a:schemeClr val="bg1"/>
                          </a:solidFill>
                          <a:latin typeface="Arial" panose="020B0604020202020204" pitchFamily="34" charset="0"/>
                          <a:cs typeface="Arial" panose="020B0604020202020204" pitchFamily="34" charset="0"/>
                        </a:rPr>
                        <a:t>Dartford</a:t>
                      </a:r>
                    </a:p>
                  </a:txBody>
                  <a:tcPr>
                    <a:solidFill>
                      <a:srgbClr val="6699FF"/>
                    </a:solidFill>
                  </a:tcPr>
                </a:tc>
                <a:extLst>
                  <a:ext uri="{0D108BD9-81ED-4DB2-BD59-A6C34878D82A}">
                    <a16:rowId xmlns:a16="http://schemas.microsoft.com/office/drawing/2014/main" xmlns="" val="1085546810"/>
                  </a:ext>
                </a:extLst>
              </a:tr>
            </a:tbl>
          </a:graphicData>
        </a:graphic>
      </p:graphicFrame>
      <p:graphicFrame>
        <p:nvGraphicFramePr>
          <p:cNvPr id="12" name="Table 9">
            <a:extLst>
              <a:ext uri="{FF2B5EF4-FFF2-40B4-BE49-F238E27FC236}">
                <a16:creationId xmlns:a16="http://schemas.microsoft.com/office/drawing/2014/main" xmlns="" id="{1CEFC39A-3465-4F60-A0CF-803C631145DE}"/>
              </a:ext>
            </a:extLst>
          </p:cNvPr>
          <p:cNvGraphicFramePr>
            <a:graphicFrameLocks noGrp="1"/>
          </p:cNvGraphicFramePr>
          <p:nvPr>
            <p:extLst>
              <p:ext uri="{D42A27DB-BD31-4B8C-83A1-F6EECF244321}">
                <p14:modId xmlns:p14="http://schemas.microsoft.com/office/powerpoint/2010/main" xmlns="" val="3568961005"/>
              </p:ext>
            </p:extLst>
          </p:nvPr>
        </p:nvGraphicFramePr>
        <p:xfrm>
          <a:off x="3099418" y="1273318"/>
          <a:ext cx="2955819" cy="3697901"/>
        </p:xfrm>
        <a:graphic>
          <a:graphicData uri="http://schemas.openxmlformats.org/drawingml/2006/table">
            <a:tbl>
              <a:tblPr firstRow="1" bandRow="1">
                <a:tableStyleId>{5C22544A-7EE6-4342-B048-85BDC9FD1C3A}</a:tableStyleId>
              </a:tblPr>
              <a:tblGrid>
                <a:gridCol w="550875">
                  <a:extLst>
                    <a:ext uri="{9D8B030D-6E8A-4147-A177-3AD203B41FA5}">
                      <a16:colId xmlns:a16="http://schemas.microsoft.com/office/drawing/2014/main" xmlns="" val="2328962960"/>
                    </a:ext>
                  </a:extLst>
                </a:gridCol>
                <a:gridCol w="1092481">
                  <a:extLst>
                    <a:ext uri="{9D8B030D-6E8A-4147-A177-3AD203B41FA5}">
                      <a16:colId xmlns:a16="http://schemas.microsoft.com/office/drawing/2014/main" xmlns="" val="1831108470"/>
                    </a:ext>
                  </a:extLst>
                </a:gridCol>
                <a:gridCol w="1312463">
                  <a:extLst>
                    <a:ext uri="{9D8B030D-6E8A-4147-A177-3AD203B41FA5}">
                      <a16:colId xmlns:a16="http://schemas.microsoft.com/office/drawing/2014/main" xmlns="" val="693677449"/>
                    </a:ext>
                  </a:extLst>
                </a:gridCol>
              </a:tblGrid>
              <a:tr h="360341">
                <a:tc>
                  <a:txBody>
                    <a:bodyPr/>
                    <a:lstStyle/>
                    <a:p>
                      <a:r>
                        <a:rPr lang="en-AU" sz="1200" dirty="0">
                          <a:latin typeface="Arial" panose="020B0604020202020204" pitchFamily="34" charset="0"/>
                          <a:cs typeface="Arial" panose="020B0604020202020204" pitchFamily="34" charset="0"/>
                        </a:rPr>
                        <a:t>Year</a:t>
                      </a:r>
                    </a:p>
                  </a:txBody>
                  <a:tcPr>
                    <a:solidFill>
                      <a:srgbClr val="990033"/>
                    </a:solidFill>
                  </a:tcPr>
                </a:tc>
                <a:tc>
                  <a:txBody>
                    <a:bodyPr/>
                    <a:lstStyle/>
                    <a:p>
                      <a:r>
                        <a:rPr lang="en-AU" sz="1200" dirty="0">
                          <a:latin typeface="Arial" panose="020B0604020202020204" pitchFamily="34" charset="0"/>
                          <a:cs typeface="Arial" panose="020B0604020202020204" pitchFamily="34" charset="0"/>
                        </a:rPr>
                        <a:t>Winners</a:t>
                      </a:r>
                    </a:p>
                  </a:txBody>
                  <a:tcPr>
                    <a:solidFill>
                      <a:srgbClr val="990033"/>
                    </a:solidFill>
                  </a:tcPr>
                </a:tc>
                <a:tc>
                  <a:txBody>
                    <a:bodyPr/>
                    <a:lstStyle/>
                    <a:p>
                      <a:r>
                        <a:rPr lang="en-AU" sz="1200" dirty="0">
                          <a:latin typeface="Arial" panose="020B0604020202020204" pitchFamily="34" charset="0"/>
                          <a:cs typeface="Arial" panose="020B0604020202020204" pitchFamily="34" charset="0"/>
                        </a:rPr>
                        <a:t>Club</a:t>
                      </a:r>
                    </a:p>
                  </a:txBody>
                  <a:tcPr>
                    <a:solidFill>
                      <a:srgbClr val="990033"/>
                    </a:solidFill>
                  </a:tcPr>
                </a:tc>
                <a:extLst>
                  <a:ext uri="{0D108BD9-81ED-4DB2-BD59-A6C34878D82A}">
                    <a16:rowId xmlns:a16="http://schemas.microsoft.com/office/drawing/2014/main" xmlns="" val="3886277121"/>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1990</a:t>
                      </a:r>
                    </a:p>
                  </a:txBody>
                  <a:tcPr>
                    <a:solidFill>
                      <a:srgbClr val="6699FF"/>
                    </a:solidFill>
                  </a:tcPr>
                </a:tc>
                <a:tc>
                  <a:txBody>
                    <a:bodyPr/>
                    <a:lstStyle/>
                    <a:p>
                      <a:r>
                        <a:rPr lang="en-AU" sz="1200" dirty="0">
                          <a:solidFill>
                            <a:schemeClr val="bg1"/>
                          </a:solidFill>
                          <a:latin typeface="Arial" panose="020B0604020202020204" pitchFamily="34" charset="0"/>
                          <a:cs typeface="Arial" panose="020B0604020202020204" pitchFamily="34" charset="0"/>
                        </a:rPr>
                        <a:t>C Foster</a:t>
                      </a: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solidFill>
                            <a:schemeClr val="bg1"/>
                          </a:solidFill>
                          <a:latin typeface="Arial" panose="020B0604020202020204" pitchFamily="34" charset="0"/>
                          <a:cs typeface="Arial" panose="020B0604020202020204" pitchFamily="34" charset="0"/>
                        </a:rPr>
                        <a:t>Beckenham</a:t>
                      </a:r>
                    </a:p>
                  </a:txBody>
                  <a:tcPr>
                    <a:solidFill>
                      <a:srgbClr val="6699FF"/>
                    </a:solidFill>
                  </a:tcPr>
                </a:tc>
                <a:extLst>
                  <a:ext uri="{0D108BD9-81ED-4DB2-BD59-A6C34878D82A}">
                    <a16:rowId xmlns:a16="http://schemas.microsoft.com/office/drawing/2014/main" xmlns="" val="837461489"/>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1991</a:t>
                      </a:r>
                    </a:p>
                  </a:txBody>
                  <a:tcPr>
                    <a:solidFill>
                      <a:srgbClr val="6699FF"/>
                    </a:solidFill>
                  </a:tcPr>
                </a:tc>
                <a:tc>
                  <a:txBody>
                    <a:bodyPr/>
                    <a:lstStyle/>
                    <a:p>
                      <a:r>
                        <a:rPr lang="en-AU" sz="1200" dirty="0">
                          <a:solidFill>
                            <a:schemeClr val="bg1"/>
                          </a:solidFill>
                          <a:latin typeface="Arial" panose="020B0604020202020204" pitchFamily="34" charset="0"/>
                          <a:cs typeface="Arial" panose="020B0604020202020204" pitchFamily="34" charset="0"/>
                        </a:rPr>
                        <a:t>S Willis</a:t>
                      </a: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Dartford</a:t>
                      </a:r>
                    </a:p>
                  </a:txBody>
                  <a:tcPr>
                    <a:solidFill>
                      <a:srgbClr val="6699FF"/>
                    </a:solidFill>
                  </a:tcPr>
                </a:tc>
                <a:extLst>
                  <a:ext uri="{0D108BD9-81ED-4DB2-BD59-A6C34878D82A}">
                    <a16:rowId xmlns:a16="http://schemas.microsoft.com/office/drawing/2014/main" xmlns="" val="242902819"/>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1992</a:t>
                      </a:r>
                    </a:p>
                  </a:txBody>
                  <a:tcPr>
                    <a:solidFill>
                      <a:srgbClr val="6699FF"/>
                    </a:solidFill>
                  </a:tcPr>
                </a:tc>
                <a:tc>
                  <a:txBody>
                    <a:bodyPr/>
                    <a:lstStyle/>
                    <a:p>
                      <a:r>
                        <a:rPr lang="en-AU" sz="1200" dirty="0">
                          <a:solidFill>
                            <a:schemeClr val="bg1"/>
                          </a:solidFill>
                          <a:latin typeface="Arial" panose="020B0604020202020204" pitchFamily="34" charset="0"/>
                          <a:cs typeface="Arial" panose="020B0604020202020204" pitchFamily="34" charset="0"/>
                        </a:rPr>
                        <a:t>D Terry</a:t>
                      </a: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Dartford</a:t>
                      </a:r>
                    </a:p>
                  </a:txBody>
                  <a:tcPr>
                    <a:solidFill>
                      <a:srgbClr val="6699FF"/>
                    </a:solidFill>
                  </a:tcPr>
                </a:tc>
                <a:extLst>
                  <a:ext uri="{0D108BD9-81ED-4DB2-BD59-A6C34878D82A}">
                    <a16:rowId xmlns:a16="http://schemas.microsoft.com/office/drawing/2014/main" xmlns="" val="1359857926"/>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1993</a:t>
                      </a:r>
                    </a:p>
                  </a:txBody>
                  <a:tcPr>
                    <a:solidFill>
                      <a:srgbClr val="6699FF"/>
                    </a:solidFill>
                  </a:tcPr>
                </a:tc>
                <a:tc>
                  <a:txBody>
                    <a:bodyPr/>
                    <a:lstStyle/>
                    <a:p>
                      <a:r>
                        <a:rPr lang="en-AU" sz="1200" dirty="0">
                          <a:solidFill>
                            <a:schemeClr val="bg1"/>
                          </a:solidFill>
                          <a:latin typeface="Arial" panose="020B0604020202020204" pitchFamily="34" charset="0"/>
                          <a:cs typeface="Arial" panose="020B0604020202020204" pitchFamily="34" charset="0"/>
                        </a:rPr>
                        <a:t>W House</a:t>
                      </a: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Sevenoaks Vine</a:t>
                      </a:r>
                    </a:p>
                  </a:txBody>
                  <a:tcPr>
                    <a:solidFill>
                      <a:srgbClr val="6699FF"/>
                    </a:solidFill>
                  </a:tcPr>
                </a:tc>
                <a:extLst>
                  <a:ext uri="{0D108BD9-81ED-4DB2-BD59-A6C34878D82A}">
                    <a16:rowId xmlns:a16="http://schemas.microsoft.com/office/drawing/2014/main" xmlns="" val="1032190752"/>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1994</a:t>
                      </a:r>
                    </a:p>
                  </a:txBody>
                  <a:tcPr>
                    <a:solidFill>
                      <a:srgbClr val="6699FF"/>
                    </a:solidFill>
                  </a:tcPr>
                </a:tc>
                <a:tc>
                  <a:txBody>
                    <a:bodyPr/>
                    <a:lstStyle/>
                    <a:p>
                      <a:r>
                        <a:rPr lang="en-AU" sz="1200" dirty="0">
                          <a:solidFill>
                            <a:schemeClr val="bg1"/>
                          </a:solidFill>
                          <a:latin typeface="Arial" panose="020B0604020202020204" pitchFamily="34" charset="0"/>
                          <a:cs typeface="Arial" panose="020B0604020202020204" pitchFamily="34" charset="0"/>
                        </a:rPr>
                        <a:t>M Ladbrook</a:t>
                      </a:r>
                    </a:p>
                  </a:txBody>
                  <a:tcPr>
                    <a:solidFill>
                      <a:srgbClr val="6699FF"/>
                    </a:solidFill>
                  </a:tcPr>
                </a:tc>
                <a:tc>
                  <a:txBody>
                    <a:bodyPr/>
                    <a:lstStyle/>
                    <a:p>
                      <a:r>
                        <a:rPr lang="en-AU" sz="1200" dirty="0">
                          <a:solidFill>
                            <a:schemeClr val="bg1"/>
                          </a:solidFill>
                          <a:latin typeface="Arial" panose="020B0604020202020204" pitchFamily="34" charset="0"/>
                          <a:cs typeface="Arial" panose="020B0604020202020204" pitchFamily="34" charset="0"/>
                        </a:rPr>
                        <a:t>Bexley</a:t>
                      </a:r>
                    </a:p>
                  </a:txBody>
                  <a:tcPr>
                    <a:solidFill>
                      <a:srgbClr val="6699FF"/>
                    </a:solidFill>
                  </a:tcPr>
                </a:tc>
                <a:extLst>
                  <a:ext uri="{0D108BD9-81ED-4DB2-BD59-A6C34878D82A}">
                    <a16:rowId xmlns:a16="http://schemas.microsoft.com/office/drawing/2014/main" xmlns="" val="2958830351"/>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1995</a:t>
                      </a:r>
                    </a:p>
                  </a:txBody>
                  <a:tcPr>
                    <a:solidFill>
                      <a:srgbClr val="6699FF"/>
                    </a:solidFill>
                  </a:tcPr>
                </a:tc>
                <a:tc>
                  <a:txBody>
                    <a:bodyPr/>
                    <a:lstStyle/>
                    <a:p>
                      <a:r>
                        <a:rPr lang="en-AU" sz="1200" dirty="0">
                          <a:solidFill>
                            <a:schemeClr val="bg1"/>
                          </a:solidFill>
                          <a:latin typeface="Arial" panose="020B0604020202020204" pitchFamily="34" charset="0"/>
                          <a:cs typeface="Arial" panose="020B0604020202020204" pitchFamily="34" charset="0"/>
                        </a:rPr>
                        <a:t>J McCulley</a:t>
                      </a: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Sevenoaks Vine</a:t>
                      </a:r>
                    </a:p>
                  </a:txBody>
                  <a:tcPr>
                    <a:solidFill>
                      <a:srgbClr val="6699FF"/>
                    </a:solidFill>
                  </a:tcPr>
                </a:tc>
                <a:extLst>
                  <a:ext uri="{0D108BD9-81ED-4DB2-BD59-A6C34878D82A}">
                    <a16:rowId xmlns:a16="http://schemas.microsoft.com/office/drawing/2014/main" xmlns="" val="3661799073"/>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1996</a:t>
                      </a:r>
                    </a:p>
                  </a:txBody>
                  <a:tcPr>
                    <a:solidFill>
                      <a:srgbClr val="6699FF"/>
                    </a:solidFill>
                  </a:tcPr>
                </a:tc>
                <a:tc>
                  <a:txBody>
                    <a:bodyPr/>
                    <a:lstStyle/>
                    <a:p>
                      <a:r>
                        <a:rPr lang="en-AU" sz="1200" dirty="0">
                          <a:solidFill>
                            <a:schemeClr val="bg1"/>
                          </a:solidFill>
                          <a:latin typeface="Arial" panose="020B0604020202020204" pitchFamily="34" charset="0"/>
                          <a:cs typeface="Arial" panose="020B0604020202020204" pitchFamily="34" charset="0"/>
                        </a:rPr>
                        <a:t>R Hands</a:t>
                      </a:r>
                    </a:p>
                  </a:txBody>
                  <a:tcPr>
                    <a:solidFill>
                      <a:srgbClr val="6699FF"/>
                    </a:solidFill>
                  </a:tcPr>
                </a:tc>
                <a:tc>
                  <a:txBody>
                    <a:bodyPr/>
                    <a:lstStyle/>
                    <a:p>
                      <a:r>
                        <a:rPr lang="en-AU" sz="1200" dirty="0">
                          <a:solidFill>
                            <a:schemeClr val="bg1"/>
                          </a:solidFill>
                          <a:latin typeface="Arial" panose="020B0604020202020204" pitchFamily="34" charset="0"/>
                          <a:cs typeface="Arial" panose="020B0604020202020204" pitchFamily="34" charset="0"/>
                        </a:rPr>
                        <a:t>Tunbridge Wells</a:t>
                      </a:r>
                    </a:p>
                  </a:txBody>
                  <a:tcPr>
                    <a:solidFill>
                      <a:srgbClr val="6699FF"/>
                    </a:solidFill>
                  </a:tcPr>
                </a:tc>
                <a:extLst>
                  <a:ext uri="{0D108BD9-81ED-4DB2-BD59-A6C34878D82A}">
                    <a16:rowId xmlns:a16="http://schemas.microsoft.com/office/drawing/2014/main" xmlns="" val="804088155"/>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1997</a:t>
                      </a:r>
                    </a:p>
                  </a:txBody>
                  <a:tcPr>
                    <a:solidFill>
                      <a:srgbClr val="6699FF"/>
                    </a:solidFill>
                  </a:tcPr>
                </a:tc>
                <a:tc>
                  <a:txBody>
                    <a:bodyPr/>
                    <a:lstStyle/>
                    <a:p>
                      <a:r>
                        <a:rPr lang="en-AU" sz="1200" dirty="0">
                          <a:solidFill>
                            <a:schemeClr val="bg1"/>
                          </a:solidFill>
                          <a:latin typeface="Arial" panose="020B0604020202020204" pitchFamily="34" charset="0"/>
                          <a:cs typeface="Arial" panose="020B0604020202020204" pitchFamily="34" charset="0"/>
                        </a:rPr>
                        <a:t>J Lincoln</a:t>
                      </a:r>
                    </a:p>
                  </a:txBody>
                  <a:tcPr>
                    <a:solidFill>
                      <a:srgbClr val="6699FF"/>
                    </a:solidFill>
                  </a:tcPr>
                </a:tc>
                <a:tc>
                  <a:txBody>
                    <a:bodyPr/>
                    <a:lstStyle/>
                    <a:p>
                      <a:r>
                        <a:rPr lang="en-AU" sz="1200" dirty="0">
                          <a:solidFill>
                            <a:schemeClr val="bg1"/>
                          </a:solidFill>
                          <a:latin typeface="Arial" panose="020B0604020202020204" pitchFamily="34" charset="0"/>
                          <a:cs typeface="Arial" panose="020B0604020202020204" pitchFamily="34" charset="0"/>
                        </a:rPr>
                        <a:t>Gore Court</a:t>
                      </a:r>
                    </a:p>
                  </a:txBody>
                  <a:tcPr>
                    <a:solidFill>
                      <a:srgbClr val="6699FF"/>
                    </a:solidFill>
                  </a:tcPr>
                </a:tc>
                <a:extLst>
                  <a:ext uri="{0D108BD9-81ED-4DB2-BD59-A6C34878D82A}">
                    <a16:rowId xmlns:a16="http://schemas.microsoft.com/office/drawing/2014/main" xmlns="" val="1264873843"/>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1998</a:t>
                      </a:r>
                    </a:p>
                  </a:txBody>
                  <a:tcPr>
                    <a:solidFill>
                      <a:srgbClr val="6699FF"/>
                    </a:solidFill>
                  </a:tcPr>
                </a:tc>
                <a:tc>
                  <a:txBody>
                    <a:bodyPr/>
                    <a:lstStyle/>
                    <a:p>
                      <a:r>
                        <a:rPr lang="en-AU" sz="1200" dirty="0">
                          <a:solidFill>
                            <a:schemeClr val="bg1"/>
                          </a:solidFill>
                          <a:latin typeface="Arial" panose="020B0604020202020204" pitchFamily="34" charset="0"/>
                          <a:cs typeface="Arial" panose="020B0604020202020204" pitchFamily="34" charset="0"/>
                        </a:rPr>
                        <a:t>J Lincoln</a:t>
                      </a: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Gore Court</a:t>
                      </a:r>
                    </a:p>
                  </a:txBody>
                  <a:tcPr>
                    <a:solidFill>
                      <a:srgbClr val="6699FF"/>
                    </a:solidFill>
                  </a:tcPr>
                </a:tc>
                <a:extLst>
                  <a:ext uri="{0D108BD9-81ED-4DB2-BD59-A6C34878D82A}">
                    <a16:rowId xmlns:a16="http://schemas.microsoft.com/office/drawing/2014/main" xmlns="" val="2679443269"/>
                  </a:ext>
                </a:extLst>
              </a:tr>
            </a:tbl>
          </a:graphicData>
        </a:graphic>
      </p:graphicFrame>
      <p:graphicFrame>
        <p:nvGraphicFramePr>
          <p:cNvPr id="14" name="Table 9">
            <a:extLst>
              <a:ext uri="{FF2B5EF4-FFF2-40B4-BE49-F238E27FC236}">
                <a16:creationId xmlns:a16="http://schemas.microsoft.com/office/drawing/2014/main" xmlns="" id="{D9952AAB-F625-47DA-8B3C-0D2867CC7C23}"/>
              </a:ext>
            </a:extLst>
          </p:cNvPr>
          <p:cNvGraphicFramePr>
            <a:graphicFrameLocks noGrp="1"/>
          </p:cNvGraphicFramePr>
          <p:nvPr>
            <p:extLst>
              <p:ext uri="{D42A27DB-BD31-4B8C-83A1-F6EECF244321}">
                <p14:modId xmlns:p14="http://schemas.microsoft.com/office/powerpoint/2010/main" xmlns="" val="2970599908"/>
              </p:ext>
            </p:extLst>
          </p:nvPr>
        </p:nvGraphicFramePr>
        <p:xfrm>
          <a:off x="9124328" y="1296292"/>
          <a:ext cx="2955819" cy="3651954"/>
        </p:xfrm>
        <a:graphic>
          <a:graphicData uri="http://schemas.openxmlformats.org/drawingml/2006/table">
            <a:tbl>
              <a:tblPr firstRow="1" bandRow="1">
                <a:tableStyleId>{5C22544A-7EE6-4342-B048-85BDC9FD1C3A}</a:tableStyleId>
              </a:tblPr>
              <a:tblGrid>
                <a:gridCol w="550875">
                  <a:extLst>
                    <a:ext uri="{9D8B030D-6E8A-4147-A177-3AD203B41FA5}">
                      <a16:colId xmlns:a16="http://schemas.microsoft.com/office/drawing/2014/main" xmlns="" val="2328962960"/>
                    </a:ext>
                  </a:extLst>
                </a:gridCol>
                <a:gridCol w="1092481">
                  <a:extLst>
                    <a:ext uri="{9D8B030D-6E8A-4147-A177-3AD203B41FA5}">
                      <a16:colId xmlns:a16="http://schemas.microsoft.com/office/drawing/2014/main" xmlns="" val="1831108470"/>
                    </a:ext>
                  </a:extLst>
                </a:gridCol>
                <a:gridCol w="1312463">
                  <a:extLst>
                    <a:ext uri="{9D8B030D-6E8A-4147-A177-3AD203B41FA5}">
                      <a16:colId xmlns:a16="http://schemas.microsoft.com/office/drawing/2014/main" xmlns="" val="693677449"/>
                    </a:ext>
                  </a:extLst>
                </a:gridCol>
              </a:tblGrid>
              <a:tr h="314394">
                <a:tc>
                  <a:txBody>
                    <a:bodyPr/>
                    <a:lstStyle/>
                    <a:p>
                      <a:r>
                        <a:rPr lang="en-AU" sz="1200" dirty="0">
                          <a:latin typeface="Arial" panose="020B0604020202020204" pitchFamily="34" charset="0"/>
                          <a:cs typeface="Arial" panose="020B0604020202020204" pitchFamily="34" charset="0"/>
                        </a:rPr>
                        <a:t>Year</a:t>
                      </a:r>
                    </a:p>
                  </a:txBody>
                  <a:tcPr>
                    <a:solidFill>
                      <a:srgbClr val="990033"/>
                    </a:solidFill>
                  </a:tcPr>
                </a:tc>
                <a:tc>
                  <a:txBody>
                    <a:bodyPr/>
                    <a:lstStyle/>
                    <a:p>
                      <a:r>
                        <a:rPr lang="en-AU" sz="1200" dirty="0">
                          <a:latin typeface="Arial" panose="020B0604020202020204" pitchFamily="34" charset="0"/>
                          <a:cs typeface="Arial" panose="020B0604020202020204" pitchFamily="34" charset="0"/>
                        </a:rPr>
                        <a:t>Winners</a:t>
                      </a:r>
                    </a:p>
                  </a:txBody>
                  <a:tcPr>
                    <a:solidFill>
                      <a:srgbClr val="990033"/>
                    </a:solidFill>
                  </a:tcPr>
                </a:tc>
                <a:tc>
                  <a:txBody>
                    <a:bodyPr/>
                    <a:lstStyle/>
                    <a:p>
                      <a:r>
                        <a:rPr lang="en-AU" sz="1200" dirty="0">
                          <a:latin typeface="Arial" panose="020B0604020202020204" pitchFamily="34" charset="0"/>
                          <a:cs typeface="Arial" panose="020B0604020202020204" pitchFamily="34" charset="0"/>
                        </a:rPr>
                        <a:t>Club</a:t>
                      </a:r>
                    </a:p>
                  </a:txBody>
                  <a:tcPr>
                    <a:solidFill>
                      <a:srgbClr val="990033"/>
                    </a:solidFill>
                  </a:tcPr>
                </a:tc>
                <a:extLst>
                  <a:ext uri="{0D108BD9-81ED-4DB2-BD59-A6C34878D82A}">
                    <a16:rowId xmlns:a16="http://schemas.microsoft.com/office/drawing/2014/main" xmlns="" val="3886277121"/>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1990</a:t>
                      </a:r>
                    </a:p>
                  </a:txBody>
                  <a:tcPr>
                    <a:solidFill>
                      <a:srgbClr val="6699FF"/>
                    </a:solidFill>
                  </a:tcPr>
                </a:tc>
                <a:tc>
                  <a:txBody>
                    <a:bodyPr/>
                    <a:lstStyle/>
                    <a:p>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tc>
                  <a:txBody>
                    <a:bodyPr/>
                    <a:lstStyle/>
                    <a:p>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extLst>
                  <a:ext uri="{0D108BD9-81ED-4DB2-BD59-A6C34878D82A}">
                    <a16:rowId xmlns:a16="http://schemas.microsoft.com/office/drawing/2014/main" xmlns="" val="837461489"/>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1991</a:t>
                      </a:r>
                    </a:p>
                  </a:txBody>
                  <a:tcPr>
                    <a:solidFill>
                      <a:srgbClr val="6699FF"/>
                    </a:solidFill>
                  </a:tcPr>
                </a:tc>
                <a:tc>
                  <a:txBody>
                    <a:bodyPr/>
                    <a:lstStyle/>
                    <a:p>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txBody>
                  <a:tcPr>
                    <a:solidFill>
                      <a:srgbClr val="6699FF"/>
                    </a:solidFill>
                  </a:tcPr>
                </a:tc>
                <a:extLst>
                  <a:ext uri="{0D108BD9-81ED-4DB2-BD59-A6C34878D82A}">
                    <a16:rowId xmlns:a16="http://schemas.microsoft.com/office/drawing/2014/main" xmlns="" val="242902819"/>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1992</a:t>
                      </a:r>
                    </a:p>
                  </a:txBody>
                  <a:tcPr>
                    <a:solidFill>
                      <a:srgbClr val="6699FF"/>
                    </a:solidFill>
                  </a:tcPr>
                </a:tc>
                <a:tc>
                  <a:txBody>
                    <a:bodyPr/>
                    <a:lstStyle/>
                    <a:p>
                      <a:r>
                        <a:rPr lang="en-AU" sz="1200" dirty="0">
                          <a:solidFill>
                            <a:schemeClr val="bg1"/>
                          </a:solidFill>
                          <a:latin typeface="Arial" panose="020B0604020202020204" pitchFamily="34" charset="0"/>
                          <a:cs typeface="Arial" panose="020B0604020202020204" pitchFamily="34" charset="0"/>
                        </a:rPr>
                        <a:t>R Champion</a:t>
                      </a: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Bexley</a:t>
                      </a:r>
                    </a:p>
                  </a:txBody>
                  <a:tcPr>
                    <a:solidFill>
                      <a:srgbClr val="6699FF"/>
                    </a:solidFill>
                  </a:tcPr>
                </a:tc>
                <a:extLst>
                  <a:ext uri="{0D108BD9-81ED-4DB2-BD59-A6C34878D82A}">
                    <a16:rowId xmlns:a16="http://schemas.microsoft.com/office/drawing/2014/main" xmlns="" val="1359857926"/>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1993</a:t>
                      </a:r>
                    </a:p>
                  </a:txBody>
                  <a:tcPr>
                    <a:solidFill>
                      <a:srgbClr val="6699FF"/>
                    </a:solidFill>
                  </a:tcPr>
                </a:tc>
                <a:tc>
                  <a:txBody>
                    <a:bodyPr/>
                    <a:lstStyle/>
                    <a:p>
                      <a:r>
                        <a:rPr lang="en-AU" sz="1200" dirty="0">
                          <a:solidFill>
                            <a:schemeClr val="bg1"/>
                          </a:solidFill>
                          <a:latin typeface="Arial" panose="020B0604020202020204" pitchFamily="34" charset="0"/>
                          <a:cs typeface="Arial" panose="020B0604020202020204" pitchFamily="34" charset="0"/>
                        </a:rPr>
                        <a:t>G Stephens</a:t>
                      </a: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Tunbridge Wells</a:t>
                      </a:r>
                    </a:p>
                  </a:txBody>
                  <a:tcPr>
                    <a:solidFill>
                      <a:srgbClr val="6699FF"/>
                    </a:solidFill>
                  </a:tcPr>
                </a:tc>
                <a:extLst>
                  <a:ext uri="{0D108BD9-81ED-4DB2-BD59-A6C34878D82A}">
                    <a16:rowId xmlns:a16="http://schemas.microsoft.com/office/drawing/2014/main" xmlns="" val="1032190752"/>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1994</a:t>
                      </a:r>
                    </a:p>
                  </a:txBody>
                  <a:tcPr>
                    <a:solidFill>
                      <a:srgbClr val="6699FF"/>
                    </a:solidFill>
                  </a:tcPr>
                </a:tc>
                <a:tc>
                  <a:txBody>
                    <a:bodyPr/>
                    <a:lstStyle/>
                    <a:p>
                      <a:r>
                        <a:rPr lang="en-AU" sz="1200" dirty="0">
                          <a:solidFill>
                            <a:schemeClr val="bg1"/>
                          </a:solidFill>
                          <a:latin typeface="Arial" panose="020B0604020202020204" pitchFamily="34" charset="0"/>
                          <a:cs typeface="Arial" panose="020B0604020202020204" pitchFamily="34" charset="0"/>
                        </a:rPr>
                        <a:t>E Smith</a:t>
                      </a: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Sevenoaks Vine</a:t>
                      </a:r>
                    </a:p>
                  </a:txBody>
                  <a:tcPr>
                    <a:solidFill>
                      <a:srgbClr val="6699FF"/>
                    </a:solidFill>
                  </a:tcPr>
                </a:tc>
                <a:extLst>
                  <a:ext uri="{0D108BD9-81ED-4DB2-BD59-A6C34878D82A}">
                    <a16:rowId xmlns:a16="http://schemas.microsoft.com/office/drawing/2014/main" xmlns="" val="2958830351"/>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1995</a:t>
                      </a:r>
                    </a:p>
                  </a:txBody>
                  <a:tcPr>
                    <a:solidFill>
                      <a:srgbClr val="6699FF"/>
                    </a:solidFill>
                  </a:tcPr>
                </a:tc>
                <a:tc>
                  <a:txBody>
                    <a:bodyPr/>
                    <a:lstStyle/>
                    <a:p>
                      <a:r>
                        <a:rPr lang="en-AU" sz="1200" dirty="0">
                          <a:solidFill>
                            <a:schemeClr val="bg1"/>
                          </a:solidFill>
                          <a:latin typeface="Arial" panose="020B0604020202020204" pitchFamily="34" charset="0"/>
                          <a:cs typeface="Arial" panose="020B0604020202020204" pitchFamily="34" charset="0"/>
                        </a:rPr>
                        <a:t>A Wellard</a:t>
                      </a: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Bexley</a:t>
                      </a:r>
                    </a:p>
                  </a:txBody>
                  <a:tcPr>
                    <a:solidFill>
                      <a:srgbClr val="6699FF"/>
                    </a:solidFill>
                  </a:tcPr>
                </a:tc>
                <a:extLst>
                  <a:ext uri="{0D108BD9-81ED-4DB2-BD59-A6C34878D82A}">
                    <a16:rowId xmlns:a16="http://schemas.microsoft.com/office/drawing/2014/main" xmlns="" val="3661799073"/>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1996</a:t>
                      </a:r>
                    </a:p>
                  </a:txBody>
                  <a:tcPr>
                    <a:solidFill>
                      <a:srgbClr val="6699FF"/>
                    </a:solidFill>
                  </a:tcPr>
                </a:tc>
                <a:tc>
                  <a:txBody>
                    <a:bodyPr/>
                    <a:lstStyle/>
                    <a:p>
                      <a:r>
                        <a:rPr lang="en-AU" sz="1200" dirty="0">
                          <a:solidFill>
                            <a:schemeClr val="bg1"/>
                          </a:solidFill>
                          <a:latin typeface="Arial" panose="020B0604020202020204" pitchFamily="34" charset="0"/>
                          <a:cs typeface="Arial" panose="020B0604020202020204" pitchFamily="34" charset="0"/>
                        </a:rPr>
                        <a:t>A Carty</a:t>
                      </a: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Bexley</a:t>
                      </a:r>
                    </a:p>
                  </a:txBody>
                  <a:tcPr>
                    <a:solidFill>
                      <a:srgbClr val="6699FF"/>
                    </a:solidFill>
                  </a:tcPr>
                </a:tc>
                <a:extLst>
                  <a:ext uri="{0D108BD9-81ED-4DB2-BD59-A6C34878D82A}">
                    <a16:rowId xmlns:a16="http://schemas.microsoft.com/office/drawing/2014/main" xmlns="" val="804088155"/>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1997</a:t>
                      </a:r>
                    </a:p>
                  </a:txBody>
                  <a:tcPr>
                    <a:solidFill>
                      <a:srgbClr val="6699FF"/>
                    </a:solidFill>
                  </a:tcPr>
                </a:tc>
                <a:tc>
                  <a:txBody>
                    <a:bodyPr/>
                    <a:lstStyle/>
                    <a:p>
                      <a:r>
                        <a:rPr lang="en-AU" sz="1200" dirty="0">
                          <a:solidFill>
                            <a:schemeClr val="bg1"/>
                          </a:solidFill>
                          <a:latin typeface="Arial" panose="020B0604020202020204" pitchFamily="34" charset="0"/>
                          <a:cs typeface="Arial" panose="020B0604020202020204" pitchFamily="34" charset="0"/>
                        </a:rPr>
                        <a:t>A Carty</a:t>
                      </a: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Bexley</a:t>
                      </a:r>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extLst>
                  <a:ext uri="{0D108BD9-81ED-4DB2-BD59-A6C34878D82A}">
                    <a16:rowId xmlns:a16="http://schemas.microsoft.com/office/drawing/2014/main" xmlns="" val="1264873843"/>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1998</a:t>
                      </a:r>
                    </a:p>
                  </a:txBody>
                  <a:tcPr>
                    <a:solidFill>
                      <a:srgbClr val="6699FF"/>
                    </a:solidFill>
                  </a:tcPr>
                </a:tc>
                <a:tc>
                  <a:txBody>
                    <a:bodyPr/>
                    <a:lstStyle/>
                    <a:p>
                      <a:r>
                        <a:rPr lang="en-AU" sz="1200" dirty="0">
                          <a:solidFill>
                            <a:schemeClr val="bg1"/>
                          </a:solidFill>
                          <a:latin typeface="Arial" panose="020B0604020202020204" pitchFamily="34" charset="0"/>
                          <a:cs typeface="Arial" panose="020B0604020202020204" pitchFamily="34" charset="0"/>
                        </a:rPr>
                        <a:t>T Howes</a:t>
                      </a: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Dartford</a:t>
                      </a:r>
                    </a:p>
                  </a:txBody>
                  <a:tcPr>
                    <a:solidFill>
                      <a:srgbClr val="6699FF"/>
                    </a:solidFill>
                  </a:tcPr>
                </a:tc>
                <a:extLst>
                  <a:ext uri="{0D108BD9-81ED-4DB2-BD59-A6C34878D82A}">
                    <a16:rowId xmlns:a16="http://schemas.microsoft.com/office/drawing/2014/main" xmlns="" val="2679443269"/>
                  </a:ext>
                </a:extLst>
              </a:tr>
            </a:tbl>
          </a:graphicData>
        </a:graphic>
      </p:graphicFrame>
      <p:graphicFrame>
        <p:nvGraphicFramePr>
          <p:cNvPr id="16" name="Table 9">
            <a:extLst>
              <a:ext uri="{FF2B5EF4-FFF2-40B4-BE49-F238E27FC236}">
                <a16:creationId xmlns:a16="http://schemas.microsoft.com/office/drawing/2014/main" xmlns="" id="{2713AC93-29C8-4534-9A9D-5AC3623BF455}"/>
              </a:ext>
            </a:extLst>
          </p:cNvPr>
          <p:cNvGraphicFramePr>
            <a:graphicFrameLocks noGrp="1"/>
          </p:cNvGraphicFramePr>
          <p:nvPr>
            <p:extLst>
              <p:ext uri="{D42A27DB-BD31-4B8C-83A1-F6EECF244321}">
                <p14:modId xmlns:p14="http://schemas.microsoft.com/office/powerpoint/2010/main" xmlns="" val="1062883986"/>
              </p:ext>
            </p:extLst>
          </p:nvPr>
        </p:nvGraphicFramePr>
        <p:xfrm>
          <a:off x="6315247" y="1287903"/>
          <a:ext cx="2517326" cy="4410412"/>
        </p:xfrm>
        <a:graphic>
          <a:graphicData uri="http://schemas.openxmlformats.org/drawingml/2006/table">
            <a:tbl>
              <a:tblPr firstRow="1" bandRow="1">
                <a:tableStyleId>{5C22544A-7EE6-4342-B048-85BDC9FD1C3A}</a:tableStyleId>
              </a:tblPr>
              <a:tblGrid>
                <a:gridCol w="550875">
                  <a:extLst>
                    <a:ext uri="{9D8B030D-6E8A-4147-A177-3AD203B41FA5}">
                      <a16:colId xmlns:a16="http://schemas.microsoft.com/office/drawing/2014/main" xmlns="" val="2328962960"/>
                    </a:ext>
                  </a:extLst>
                </a:gridCol>
                <a:gridCol w="1079433">
                  <a:extLst>
                    <a:ext uri="{9D8B030D-6E8A-4147-A177-3AD203B41FA5}">
                      <a16:colId xmlns:a16="http://schemas.microsoft.com/office/drawing/2014/main" xmlns="" val="1831108470"/>
                    </a:ext>
                  </a:extLst>
                </a:gridCol>
                <a:gridCol w="887018">
                  <a:extLst>
                    <a:ext uri="{9D8B030D-6E8A-4147-A177-3AD203B41FA5}">
                      <a16:colId xmlns:a16="http://schemas.microsoft.com/office/drawing/2014/main" xmlns="" val="693677449"/>
                    </a:ext>
                  </a:extLst>
                </a:gridCol>
              </a:tblGrid>
              <a:tr h="331172">
                <a:tc>
                  <a:txBody>
                    <a:bodyPr/>
                    <a:lstStyle/>
                    <a:p>
                      <a:r>
                        <a:rPr lang="en-AU" sz="1200" dirty="0">
                          <a:latin typeface="Arial" panose="020B0604020202020204" pitchFamily="34" charset="0"/>
                          <a:cs typeface="Arial" panose="020B0604020202020204" pitchFamily="34" charset="0"/>
                        </a:rPr>
                        <a:t>Year</a:t>
                      </a:r>
                    </a:p>
                  </a:txBody>
                  <a:tcPr>
                    <a:solidFill>
                      <a:srgbClr val="990033"/>
                    </a:solidFill>
                  </a:tcPr>
                </a:tc>
                <a:tc>
                  <a:txBody>
                    <a:bodyPr/>
                    <a:lstStyle/>
                    <a:p>
                      <a:r>
                        <a:rPr lang="en-AU" sz="1200" dirty="0">
                          <a:latin typeface="Arial" panose="020B0604020202020204" pitchFamily="34" charset="0"/>
                          <a:cs typeface="Arial" panose="020B0604020202020204" pitchFamily="34" charset="0"/>
                        </a:rPr>
                        <a:t>Winners</a:t>
                      </a:r>
                    </a:p>
                  </a:txBody>
                  <a:tcPr>
                    <a:solidFill>
                      <a:srgbClr val="990033"/>
                    </a:solidFill>
                  </a:tcPr>
                </a:tc>
                <a:tc>
                  <a:txBody>
                    <a:bodyPr/>
                    <a:lstStyle/>
                    <a:p>
                      <a:r>
                        <a:rPr lang="en-AU" sz="1200" dirty="0">
                          <a:latin typeface="Arial" panose="020B0604020202020204" pitchFamily="34" charset="0"/>
                          <a:cs typeface="Arial" panose="020B0604020202020204" pitchFamily="34" charset="0"/>
                        </a:rPr>
                        <a:t>Club</a:t>
                      </a:r>
                    </a:p>
                  </a:txBody>
                  <a:tcPr>
                    <a:solidFill>
                      <a:srgbClr val="990033"/>
                    </a:solidFill>
                  </a:tcPr>
                </a:tc>
                <a:extLst>
                  <a:ext uri="{0D108BD9-81ED-4DB2-BD59-A6C34878D82A}">
                    <a16:rowId xmlns:a16="http://schemas.microsoft.com/office/drawing/2014/main" xmlns="" val="3886277121"/>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1979</a:t>
                      </a:r>
                    </a:p>
                  </a:txBody>
                  <a:tcPr>
                    <a:solidFill>
                      <a:srgbClr val="6699FF"/>
                    </a:solidFill>
                  </a:tcPr>
                </a:tc>
                <a:tc>
                  <a:txBody>
                    <a:bodyPr/>
                    <a:lstStyle/>
                    <a:p>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tc>
                  <a:txBody>
                    <a:bodyPr/>
                    <a:lstStyle/>
                    <a:p>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extLst>
                  <a:ext uri="{0D108BD9-81ED-4DB2-BD59-A6C34878D82A}">
                    <a16:rowId xmlns:a16="http://schemas.microsoft.com/office/drawing/2014/main" xmlns="" val="837461489"/>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1980</a:t>
                      </a:r>
                    </a:p>
                  </a:txBody>
                  <a:tcPr>
                    <a:solidFill>
                      <a:srgbClr val="6699FF"/>
                    </a:solidFill>
                  </a:tcPr>
                </a:tc>
                <a:tc>
                  <a:txBody>
                    <a:bodyPr/>
                    <a:lstStyle/>
                    <a:p>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txBody>
                  <a:tcPr>
                    <a:solidFill>
                      <a:srgbClr val="6699FF"/>
                    </a:solidFill>
                  </a:tcPr>
                </a:tc>
                <a:extLst>
                  <a:ext uri="{0D108BD9-81ED-4DB2-BD59-A6C34878D82A}">
                    <a16:rowId xmlns:a16="http://schemas.microsoft.com/office/drawing/2014/main" xmlns="" val="242902819"/>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1981</a:t>
                      </a:r>
                    </a:p>
                  </a:txBody>
                  <a:tcPr>
                    <a:solidFill>
                      <a:srgbClr val="6699FF"/>
                    </a:solidFill>
                  </a:tcPr>
                </a:tc>
                <a:tc>
                  <a:txBody>
                    <a:bodyPr/>
                    <a:lstStyle/>
                    <a:p>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txBody>
                  <a:tcPr>
                    <a:solidFill>
                      <a:srgbClr val="6699FF"/>
                    </a:solidFill>
                  </a:tcPr>
                </a:tc>
                <a:extLst>
                  <a:ext uri="{0D108BD9-81ED-4DB2-BD59-A6C34878D82A}">
                    <a16:rowId xmlns:a16="http://schemas.microsoft.com/office/drawing/2014/main" xmlns="" val="1359857926"/>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1982</a:t>
                      </a:r>
                    </a:p>
                  </a:txBody>
                  <a:tcPr>
                    <a:solidFill>
                      <a:srgbClr val="6699FF"/>
                    </a:solidFill>
                  </a:tcPr>
                </a:tc>
                <a:tc>
                  <a:txBody>
                    <a:bodyPr/>
                    <a:lstStyle/>
                    <a:p>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txBody>
                  <a:tcPr>
                    <a:solidFill>
                      <a:srgbClr val="6699FF"/>
                    </a:solidFill>
                  </a:tcPr>
                </a:tc>
                <a:extLst>
                  <a:ext uri="{0D108BD9-81ED-4DB2-BD59-A6C34878D82A}">
                    <a16:rowId xmlns:a16="http://schemas.microsoft.com/office/drawing/2014/main" xmlns="" val="1032190752"/>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1983</a:t>
                      </a:r>
                    </a:p>
                  </a:txBody>
                  <a:tcPr>
                    <a:solidFill>
                      <a:srgbClr val="6699FF"/>
                    </a:solidFill>
                  </a:tcPr>
                </a:tc>
                <a:tc>
                  <a:txBody>
                    <a:bodyPr/>
                    <a:lstStyle/>
                    <a:p>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tc>
                  <a:txBody>
                    <a:bodyPr/>
                    <a:lstStyle/>
                    <a:p>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extLst>
                  <a:ext uri="{0D108BD9-81ED-4DB2-BD59-A6C34878D82A}">
                    <a16:rowId xmlns:a16="http://schemas.microsoft.com/office/drawing/2014/main" xmlns="" val="2958830351"/>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1984</a:t>
                      </a:r>
                    </a:p>
                  </a:txBody>
                  <a:tcPr>
                    <a:solidFill>
                      <a:srgbClr val="6699FF"/>
                    </a:solidFill>
                  </a:tcPr>
                </a:tc>
                <a:tc>
                  <a:txBody>
                    <a:bodyPr/>
                    <a:lstStyle/>
                    <a:p>
                      <a:r>
                        <a:rPr lang="en-AU" sz="1200" dirty="0">
                          <a:solidFill>
                            <a:schemeClr val="bg1"/>
                          </a:solidFill>
                          <a:latin typeface="Arial" panose="020B0604020202020204" pitchFamily="34" charset="0"/>
                          <a:cs typeface="Arial" panose="020B0604020202020204" pitchFamily="34" charset="0"/>
                        </a:rPr>
                        <a:t>R O’Sullivan</a:t>
                      </a: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Bexley</a:t>
                      </a:r>
                    </a:p>
                  </a:txBody>
                  <a:tcPr>
                    <a:solidFill>
                      <a:srgbClr val="6699FF"/>
                    </a:solidFill>
                  </a:tcPr>
                </a:tc>
                <a:extLst>
                  <a:ext uri="{0D108BD9-81ED-4DB2-BD59-A6C34878D82A}">
                    <a16:rowId xmlns:a16="http://schemas.microsoft.com/office/drawing/2014/main" xmlns="" val="3661799073"/>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1985</a:t>
                      </a:r>
                    </a:p>
                  </a:txBody>
                  <a:tcPr>
                    <a:solidFill>
                      <a:srgbClr val="6699FF"/>
                    </a:solidFill>
                  </a:tcPr>
                </a:tc>
                <a:tc>
                  <a:txBody>
                    <a:bodyPr/>
                    <a:lstStyle/>
                    <a:p>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tc>
                  <a:txBody>
                    <a:bodyPr/>
                    <a:lstStyle/>
                    <a:p>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extLst>
                  <a:ext uri="{0D108BD9-81ED-4DB2-BD59-A6C34878D82A}">
                    <a16:rowId xmlns:a16="http://schemas.microsoft.com/office/drawing/2014/main" xmlns="" val="804088155"/>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1986</a:t>
                      </a:r>
                    </a:p>
                  </a:txBody>
                  <a:tcPr>
                    <a:solidFill>
                      <a:srgbClr val="6699FF"/>
                    </a:solidFill>
                  </a:tcPr>
                </a:tc>
                <a:tc>
                  <a:txBody>
                    <a:bodyPr/>
                    <a:lstStyle/>
                    <a:p>
                      <a:r>
                        <a:rPr lang="en-AU" sz="1200" dirty="0">
                          <a:solidFill>
                            <a:schemeClr val="bg1"/>
                          </a:solidFill>
                          <a:latin typeface="Arial" panose="020B0604020202020204" pitchFamily="34" charset="0"/>
                          <a:cs typeface="Arial" panose="020B0604020202020204" pitchFamily="34" charset="0"/>
                        </a:rPr>
                        <a:t>J Chase</a:t>
                      </a:r>
                    </a:p>
                  </a:txBody>
                  <a:tcPr>
                    <a:solidFill>
                      <a:srgbClr val="6699FF"/>
                    </a:solidFill>
                  </a:tcPr>
                </a:tc>
                <a:tc>
                  <a:txBody>
                    <a:bodyPr/>
                    <a:lstStyle/>
                    <a:p>
                      <a:r>
                        <a:rPr lang="en-AU" sz="1200" dirty="0">
                          <a:solidFill>
                            <a:schemeClr val="bg1"/>
                          </a:solidFill>
                          <a:latin typeface="Arial" panose="020B0604020202020204" pitchFamily="34" charset="0"/>
                          <a:cs typeface="Arial" panose="020B0604020202020204" pitchFamily="34" charset="0"/>
                        </a:rPr>
                        <a:t>Bromley</a:t>
                      </a:r>
                    </a:p>
                  </a:txBody>
                  <a:tcPr>
                    <a:solidFill>
                      <a:srgbClr val="6699FF"/>
                    </a:solidFill>
                  </a:tcPr>
                </a:tc>
                <a:extLst>
                  <a:ext uri="{0D108BD9-81ED-4DB2-BD59-A6C34878D82A}">
                    <a16:rowId xmlns:a16="http://schemas.microsoft.com/office/drawing/2014/main" xmlns="" val="1264873843"/>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1987</a:t>
                      </a:r>
                    </a:p>
                  </a:txBody>
                  <a:tcPr>
                    <a:solidFill>
                      <a:srgbClr val="6699FF"/>
                    </a:solidFill>
                  </a:tcPr>
                </a:tc>
                <a:tc>
                  <a:txBody>
                    <a:bodyPr/>
                    <a:lstStyle/>
                    <a:p>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txBody>
                  <a:tcPr>
                    <a:solidFill>
                      <a:srgbClr val="6699FF"/>
                    </a:solidFill>
                  </a:tcPr>
                </a:tc>
                <a:extLst>
                  <a:ext uri="{0D108BD9-81ED-4DB2-BD59-A6C34878D82A}">
                    <a16:rowId xmlns:a16="http://schemas.microsoft.com/office/drawing/2014/main" xmlns="" val="2679443269"/>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1988</a:t>
                      </a:r>
                    </a:p>
                  </a:txBody>
                  <a:tcPr>
                    <a:solidFill>
                      <a:srgbClr val="6699FF"/>
                    </a:solidFill>
                  </a:tcPr>
                </a:tc>
                <a:tc>
                  <a:txBody>
                    <a:bodyPr/>
                    <a:lstStyle/>
                    <a:p>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tc>
                  <a:txBody>
                    <a:bodyPr/>
                    <a:lstStyle/>
                    <a:p>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extLst>
                  <a:ext uri="{0D108BD9-81ED-4DB2-BD59-A6C34878D82A}">
                    <a16:rowId xmlns:a16="http://schemas.microsoft.com/office/drawing/2014/main" xmlns="" val="928817008"/>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1989</a:t>
                      </a:r>
                    </a:p>
                  </a:txBody>
                  <a:tcPr>
                    <a:solidFill>
                      <a:srgbClr val="6699FF"/>
                    </a:solidFill>
                  </a:tcPr>
                </a:tc>
                <a:tc>
                  <a:txBody>
                    <a:bodyPr/>
                    <a:lstStyle/>
                    <a:p>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tc>
                  <a:txBody>
                    <a:bodyPr/>
                    <a:lstStyle/>
                    <a:p>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extLst>
                  <a:ext uri="{0D108BD9-81ED-4DB2-BD59-A6C34878D82A}">
                    <a16:rowId xmlns:a16="http://schemas.microsoft.com/office/drawing/2014/main" xmlns="" val="1085546810"/>
                  </a:ext>
                </a:extLst>
              </a:tr>
            </a:tbl>
          </a:graphicData>
        </a:graphic>
      </p:graphicFrame>
    </p:spTree>
    <p:extLst>
      <p:ext uri="{BB962C8B-B14F-4D97-AF65-F5344CB8AC3E}">
        <p14:creationId xmlns:p14="http://schemas.microsoft.com/office/powerpoint/2010/main" xmlns="" val="38034858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E7A6052-4480-46B7-A458-5C2119AB61CE}"/>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7" name="Slide Number Placeholder 6">
            <a:extLst>
              <a:ext uri="{FF2B5EF4-FFF2-40B4-BE49-F238E27FC236}">
                <a16:creationId xmlns:a16="http://schemas.microsoft.com/office/drawing/2014/main" xmlns="" id="{C5FFCE82-FBF5-4648-A9CF-2C2B8970DFA6}"/>
              </a:ext>
            </a:extLst>
          </p:cNvPr>
          <p:cNvSpPr>
            <a:spLocks noGrp="1"/>
          </p:cNvSpPr>
          <p:nvPr>
            <p:ph type="sldNum" sz="quarter" idx="12"/>
          </p:nvPr>
        </p:nvSpPr>
        <p:spPr/>
        <p:txBody>
          <a:bodyPr/>
          <a:lstStyle/>
          <a:p>
            <a:fld id="{C36A9B15-B6D4-4282-A1A3-F253FD266E63}" type="slidenum">
              <a:rPr lang="en-AU" smtClean="0"/>
              <a:pPr/>
              <a:t>8</a:t>
            </a:fld>
            <a:endParaRPr lang="en-AU" dirty="0"/>
          </a:p>
        </p:txBody>
      </p:sp>
      <p:sp>
        <p:nvSpPr>
          <p:cNvPr id="3" name="TextBox 2">
            <a:extLst>
              <a:ext uri="{FF2B5EF4-FFF2-40B4-BE49-F238E27FC236}">
                <a16:creationId xmlns:a16="http://schemas.microsoft.com/office/drawing/2014/main" xmlns="" id="{65F6FE7A-2569-4815-99E9-2862E5D083FA}"/>
              </a:ext>
            </a:extLst>
          </p:cNvPr>
          <p:cNvSpPr txBox="1"/>
          <p:nvPr/>
        </p:nvSpPr>
        <p:spPr>
          <a:xfrm>
            <a:off x="315984" y="587023"/>
            <a:ext cx="5352177" cy="369332"/>
          </a:xfrm>
          <a:prstGeom prst="rect">
            <a:avLst/>
          </a:prstGeom>
          <a:noFill/>
        </p:spPr>
        <p:txBody>
          <a:bodyPr wrap="square" rtlCol="0">
            <a:spAutoFit/>
          </a:bodyPr>
          <a:lstStyle/>
          <a:p>
            <a:r>
              <a:rPr lang="en-AU" dirty="0">
                <a:latin typeface="Arial" panose="020B0604020202020204" pitchFamily="34" charset="0"/>
                <a:cs typeface="Arial" panose="020B0604020202020204" pitchFamily="34" charset="0"/>
              </a:rPr>
              <a:t>Wicket Keeping Award – “The Hopper Levett Cup”</a:t>
            </a:r>
          </a:p>
        </p:txBody>
      </p:sp>
      <p:sp>
        <p:nvSpPr>
          <p:cNvPr id="5" name="TextBox 4">
            <a:extLst>
              <a:ext uri="{FF2B5EF4-FFF2-40B4-BE49-F238E27FC236}">
                <a16:creationId xmlns:a16="http://schemas.microsoft.com/office/drawing/2014/main" xmlns="" id="{7E1D74A0-6B66-4852-97EF-435DC9C7B9FA}"/>
              </a:ext>
            </a:extLst>
          </p:cNvPr>
          <p:cNvSpPr txBox="1"/>
          <p:nvPr/>
        </p:nvSpPr>
        <p:spPr>
          <a:xfrm>
            <a:off x="7546205" y="587023"/>
            <a:ext cx="3609543" cy="369332"/>
          </a:xfrm>
          <a:prstGeom prst="rect">
            <a:avLst/>
          </a:prstGeom>
          <a:noFill/>
        </p:spPr>
        <p:txBody>
          <a:bodyPr wrap="square" rtlCol="0">
            <a:spAutoFit/>
          </a:bodyPr>
          <a:lstStyle/>
          <a:p>
            <a:r>
              <a:rPr lang="en-AU" dirty="0">
                <a:latin typeface="Arial" panose="020B0604020202020204" pitchFamily="34" charset="0"/>
                <a:cs typeface="Arial" panose="020B0604020202020204" pitchFamily="34" charset="0"/>
              </a:rPr>
              <a:t>The Fielding / All-rounder Award</a:t>
            </a:r>
          </a:p>
        </p:txBody>
      </p:sp>
      <p:graphicFrame>
        <p:nvGraphicFramePr>
          <p:cNvPr id="6" name="Table 9">
            <a:extLst>
              <a:ext uri="{FF2B5EF4-FFF2-40B4-BE49-F238E27FC236}">
                <a16:creationId xmlns:a16="http://schemas.microsoft.com/office/drawing/2014/main" xmlns="" id="{4DB32523-54AD-4BFD-95AE-CFE04675F59E}"/>
              </a:ext>
            </a:extLst>
          </p:cNvPr>
          <p:cNvGraphicFramePr>
            <a:graphicFrameLocks noGrp="1"/>
          </p:cNvGraphicFramePr>
          <p:nvPr>
            <p:extLst>
              <p:ext uri="{D42A27DB-BD31-4B8C-83A1-F6EECF244321}">
                <p14:modId xmlns:p14="http://schemas.microsoft.com/office/powerpoint/2010/main" xmlns="" val="3517222934"/>
              </p:ext>
            </p:extLst>
          </p:nvPr>
        </p:nvGraphicFramePr>
        <p:xfrm>
          <a:off x="146807" y="1238949"/>
          <a:ext cx="2750150" cy="4518168"/>
        </p:xfrm>
        <a:graphic>
          <a:graphicData uri="http://schemas.openxmlformats.org/drawingml/2006/table">
            <a:tbl>
              <a:tblPr firstRow="1" bandRow="1">
                <a:tableStyleId>{5C22544A-7EE6-4342-B048-85BDC9FD1C3A}</a:tableStyleId>
              </a:tblPr>
              <a:tblGrid>
                <a:gridCol w="550875">
                  <a:extLst>
                    <a:ext uri="{9D8B030D-6E8A-4147-A177-3AD203B41FA5}">
                      <a16:colId xmlns:a16="http://schemas.microsoft.com/office/drawing/2014/main" xmlns="" val="2328962960"/>
                    </a:ext>
                  </a:extLst>
                </a:gridCol>
                <a:gridCol w="1099220">
                  <a:extLst>
                    <a:ext uri="{9D8B030D-6E8A-4147-A177-3AD203B41FA5}">
                      <a16:colId xmlns:a16="http://schemas.microsoft.com/office/drawing/2014/main" xmlns="" val="1831108470"/>
                    </a:ext>
                  </a:extLst>
                </a:gridCol>
                <a:gridCol w="1100055">
                  <a:extLst>
                    <a:ext uri="{9D8B030D-6E8A-4147-A177-3AD203B41FA5}">
                      <a16:colId xmlns:a16="http://schemas.microsoft.com/office/drawing/2014/main" xmlns="" val="693677449"/>
                    </a:ext>
                  </a:extLst>
                </a:gridCol>
              </a:tblGrid>
              <a:tr h="438928">
                <a:tc>
                  <a:txBody>
                    <a:bodyPr/>
                    <a:lstStyle/>
                    <a:p>
                      <a:r>
                        <a:rPr lang="en-AU" sz="1200" dirty="0">
                          <a:latin typeface="Arial" panose="020B0604020202020204" pitchFamily="34" charset="0"/>
                          <a:cs typeface="Arial" panose="020B0604020202020204" pitchFamily="34" charset="0"/>
                        </a:rPr>
                        <a:t>Year</a:t>
                      </a:r>
                    </a:p>
                  </a:txBody>
                  <a:tcPr>
                    <a:solidFill>
                      <a:srgbClr val="990033"/>
                    </a:solidFill>
                  </a:tcPr>
                </a:tc>
                <a:tc>
                  <a:txBody>
                    <a:bodyPr/>
                    <a:lstStyle/>
                    <a:p>
                      <a:r>
                        <a:rPr lang="en-AU" sz="1200" dirty="0">
                          <a:latin typeface="Arial" panose="020B0604020202020204" pitchFamily="34" charset="0"/>
                          <a:cs typeface="Arial" panose="020B0604020202020204" pitchFamily="34" charset="0"/>
                        </a:rPr>
                        <a:t>Winners</a:t>
                      </a:r>
                    </a:p>
                  </a:txBody>
                  <a:tcPr>
                    <a:solidFill>
                      <a:srgbClr val="990033"/>
                    </a:solidFill>
                  </a:tcPr>
                </a:tc>
                <a:tc>
                  <a:txBody>
                    <a:bodyPr/>
                    <a:lstStyle/>
                    <a:p>
                      <a:r>
                        <a:rPr lang="en-AU" sz="1200" dirty="0">
                          <a:latin typeface="Arial" panose="020B0604020202020204" pitchFamily="34" charset="0"/>
                          <a:cs typeface="Arial" panose="020B0604020202020204" pitchFamily="34" charset="0"/>
                        </a:rPr>
                        <a:t>Club</a:t>
                      </a:r>
                    </a:p>
                  </a:txBody>
                  <a:tcPr>
                    <a:solidFill>
                      <a:srgbClr val="990033"/>
                    </a:solidFill>
                  </a:tcPr>
                </a:tc>
                <a:extLst>
                  <a:ext uri="{0D108BD9-81ED-4DB2-BD59-A6C34878D82A}">
                    <a16:rowId xmlns:a16="http://schemas.microsoft.com/office/drawing/2014/main" xmlns="" val="3886277121"/>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1979</a:t>
                      </a:r>
                    </a:p>
                  </a:txBody>
                  <a:tcPr>
                    <a:solidFill>
                      <a:srgbClr val="6699FF"/>
                    </a:solidFill>
                  </a:tcPr>
                </a:tc>
                <a:tc>
                  <a:txBody>
                    <a:bodyPr/>
                    <a:lstStyle/>
                    <a:p>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tc>
                  <a:txBody>
                    <a:bodyPr/>
                    <a:lstStyle/>
                    <a:p>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extLst>
                  <a:ext uri="{0D108BD9-81ED-4DB2-BD59-A6C34878D82A}">
                    <a16:rowId xmlns:a16="http://schemas.microsoft.com/office/drawing/2014/main" xmlns="" val="837461489"/>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1980</a:t>
                      </a:r>
                    </a:p>
                  </a:txBody>
                  <a:tcPr>
                    <a:solidFill>
                      <a:srgbClr val="6699FF"/>
                    </a:solidFill>
                  </a:tcPr>
                </a:tc>
                <a:tc>
                  <a:txBody>
                    <a:bodyPr/>
                    <a:lstStyle/>
                    <a:p>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txBody>
                  <a:tcPr>
                    <a:solidFill>
                      <a:srgbClr val="6699FF"/>
                    </a:solidFill>
                  </a:tcPr>
                </a:tc>
                <a:extLst>
                  <a:ext uri="{0D108BD9-81ED-4DB2-BD59-A6C34878D82A}">
                    <a16:rowId xmlns:a16="http://schemas.microsoft.com/office/drawing/2014/main" xmlns="" val="242902819"/>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1981</a:t>
                      </a:r>
                    </a:p>
                  </a:txBody>
                  <a:tcPr>
                    <a:solidFill>
                      <a:srgbClr val="6699FF"/>
                    </a:solidFill>
                  </a:tcPr>
                </a:tc>
                <a:tc>
                  <a:txBody>
                    <a:bodyPr/>
                    <a:lstStyle/>
                    <a:p>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txBody>
                  <a:tcPr>
                    <a:solidFill>
                      <a:srgbClr val="6699FF"/>
                    </a:solidFill>
                  </a:tcPr>
                </a:tc>
                <a:extLst>
                  <a:ext uri="{0D108BD9-81ED-4DB2-BD59-A6C34878D82A}">
                    <a16:rowId xmlns:a16="http://schemas.microsoft.com/office/drawing/2014/main" xmlns="" val="1359857926"/>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1982</a:t>
                      </a:r>
                    </a:p>
                  </a:txBody>
                  <a:tcPr>
                    <a:solidFill>
                      <a:srgbClr val="6699FF"/>
                    </a:solidFill>
                  </a:tcPr>
                </a:tc>
                <a:tc>
                  <a:txBody>
                    <a:bodyPr/>
                    <a:lstStyle/>
                    <a:p>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txBody>
                  <a:tcPr>
                    <a:solidFill>
                      <a:srgbClr val="6699FF"/>
                    </a:solidFill>
                  </a:tcPr>
                </a:tc>
                <a:extLst>
                  <a:ext uri="{0D108BD9-81ED-4DB2-BD59-A6C34878D82A}">
                    <a16:rowId xmlns:a16="http://schemas.microsoft.com/office/drawing/2014/main" xmlns="" val="1032190752"/>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1983</a:t>
                      </a:r>
                    </a:p>
                  </a:txBody>
                  <a:tcPr>
                    <a:solidFill>
                      <a:srgbClr val="6699FF"/>
                    </a:solidFill>
                  </a:tcPr>
                </a:tc>
                <a:tc>
                  <a:txBody>
                    <a:bodyPr/>
                    <a:lstStyle/>
                    <a:p>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tc>
                  <a:txBody>
                    <a:bodyPr/>
                    <a:lstStyle/>
                    <a:p>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extLst>
                  <a:ext uri="{0D108BD9-81ED-4DB2-BD59-A6C34878D82A}">
                    <a16:rowId xmlns:a16="http://schemas.microsoft.com/office/drawing/2014/main" xmlns="" val="2958830351"/>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1984</a:t>
                      </a:r>
                    </a:p>
                  </a:txBody>
                  <a:tcPr>
                    <a:solidFill>
                      <a:srgbClr val="6699FF"/>
                    </a:solidFill>
                  </a:tcPr>
                </a:tc>
                <a:tc>
                  <a:txBody>
                    <a:bodyPr/>
                    <a:lstStyle/>
                    <a:p>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txBody>
                  <a:tcPr>
                    <a:solidFill>
                      <a:srgbClr val="6699FF"/>
                    </a:solidFill>
                  </a:tcPr>
                </a:tc>
                <a:extLst>
                  <a:ext uri="{0D108BD9-81ED-4DB2-BD59-A6C34878D82A}">
                    <a16:rowId xmlns:a16="http://schemas.microsoft.com/office/drawing/2014/main" xmlns="" val="3661799073"/>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1985</a:t>
                      </a:r>
                    </a:p>
                  </a:txBody>
                  <a:tcPr>
                    <a:solidFill>
                      <a:srgbClr val="6699FF"/>
                    </a:solidFill>
                  </a:tcPr>
                </a:tc>
                <a:tc>
                  <a:txBody>
                    <a:bodyPr/>
                    <a:lstStyle/>
                    <a:p>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tc>
                  <a:txBody>
                    <a:bodyPr/>
                    <a:lstStyle/>
                    <a:p>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extLst>
                  <a:ext uri="{0D108BD9-81ED-4DB2-BD59-A6C34878D82A}">
                    <a16:rowId xmlns:a16="http://schemas.microsoft.com/office/drawing/2014/main" xmlns="" val="804088155"/>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1986</a:t>
                      </a:r>
                    </a:p>
                  </a:txBody>
                  <a:tcPr>
                    <a:solidFill>
                      <a:srgbClr val="6699FF"/>
                    </a:solidFill>
                  </a:tcPr>
                </a:tc>
                <a:tc>
                  <a:txBody>
                    <a:bodyPr/>
                    <a:lstStyle/>
                    <a:p>
                      <a:r>
                        <a:rPr lang="en-AU" sz="1200" dirty="0">
                          <a:solidFill>
                            <a:schemeClr val="bg1"/>
                          </a:solidFill>
                          <a:latin typeface="Arial" panose="020B0604020202020204" pitchFamily="34" charset="0"/>
                          <a:cs typeface="Arial" panose="020B0604020202020204" pitchFamily="34" charset="0"/>
                        </a:rPr>
                        <a:t>R Dummer</a:t>
                      </a:r>
                    </a:p>
                  </a:txBody>
                  <a:tcPr>
                    <a:solidFill>
                      <a:srgbClr val="6699FF"/>
                    </a:solidFill>
                  </a:tcPr>
                </a:tc>
                <a:tc>
                  <a:txBody>
                    <a:bodyPr/>
                    <a:lstStyle/>
                    <a:p>
                      <a:r>
                        <a:rPr lang="en-AU" sz="1200" dirty="0">
                          <a:solidFill>
                            <a:schemeClr val="bg1"/>
                          </a:solidFill>
                          <a:latin typeface="Arial" panose="020B0604020202020204" pitchFamily="34" charset="0"/>
                          <a:cs typeface="Arial" panose="020B0604020202020204" pitchFamily="34" charset="0"/>
                        </a:rPr>
                        <a:t>Bromley</a:t>
                      </a:r>
                    </a:p>
                  </a:txBody>
                  <a:tcPr>
                    <a:solidFill>
                      <a:srgbClr val="6699FF"/>
                    </a:solidFill>
                  </a:tcPr>
                </a:tc>
                <a:extLst>
                  <a:ext uri="{0D108BD9-81ED-4DB2-BD59-A6C34878D82A}">
                    <a16:rowId xmlns:a16="http://schemas.microsoft.com/office/drawing/2014/main" xmlns="" val="1264873843"/>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1987</a:t>
                      </a:r>
                    </a:p>
                  </a:txBody>
                  <a:tcPr>
                    <a:solidFill>
                      <a:srgbClr val="6699FF"/>
                    </a:solidFill>
                  </a:tcPr>
                </a:tc>
                <a:tc>
                  <a:txBody>
                    <a:bodyPr/>
                    <a:lstStyle/>
                    <a:p>
                      <a:r>
                        <a:rPr lang="en-AU" sz="1200" dirty="0">
                          <a:solidFill>
                            <a:schemeClr val="bg1"/>
                          </a:solidFill>
                          <a:latin typeface="Arial" panose="020B0604020202020204" pitchFamily="34" charset="0"/>
                          <a:cs typeface="Arial" panose="020B0604020202020204" pitchFamily="34" charset="0"/>
                        </a:rPr>
                        <a:t>G Kersey</a:t>
                      </a: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Bexley</a:t>
                      </a:r>
                    </a:p>
                  </a:txBody>
                  <a:tcPr>
                    <a:solidFill>
                      <a:srgbClr val="6699FF"/>
                    </a:solidFill>
                  </a:tcPr>
                </a:tc>
                <a:extLst>
                  <a:ext uri="{0D108BD9-81ED-4DB2-BD59-A6C34878D82A}">
                    <a16:rowId xmlns:a16="http://schemas.microsoft.com/office/drawing/2014/main" xmlns="" val="2679443269"/>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1988</a:t>
                      </a:r>
                    </a:p>
                  </a:txBody>
                  <a:tcPr>
                    <a:solidFill>
                      <a:srgbClr val="6699FF"/>
                    </a:solidFill>
                  </a:tcPr>
                </a:tc>
                <a:tc>
                  <a:txBody>
                    <a:bodyPr/>
                    <a:lstStyle/>
                    <a:p>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tc>
                  <a:txBody>
                    <a:bodyPr/>
                    <a:lstStyle/>
                    <a:p>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extLst>
                  <a:ext uri="{0D108BD9-81ED-4DB2-BD59-A6C34878D82A}">
                    <a16:rowId xmlns:a16="http://schemas.microsoft.com/office/drawing/2014/main" xmlns="" val="928817008"/>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1989</a:t>
                      </a:r>
                    </a:p>
                  </a:txBody>
                  <a:tcPr>
                    <a:solidFill>
                      <a:srgbClr val="6699FF"/>
                    </a:solidFill>
                  </a:tcPr>
                </a:tc>
                <a:tc>
                  <a:txBody>
                    <a:bodyPr/>
                    <a:lstStyle/>
                    <a:p>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tc>
                  <a:txBody>
                    <a:bodyPr/>
                    <a:lstStyle/>
                    <a:p>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extLst>
                  <a:ext uri="{0D108BD9-81ED-4DB2-BD59-A6C34878D82A}">
                    <a16:rowId xmlns:a16="http://schemas.microsoft.com/office/drawing/2014/main" xmlns="" val="1085546810"/>
                  </a:ext>
                </a:extLst>
              </a:tr>
            </a:tbl>
          </a:graphicData>
        </a:graphic>
      </p:graphicFrame>
      <p:graphicFrame>
        <p:nvGraphicFramePr>
          <p:cNvPr id="8" name="Table 9">
            <a:extLst>
              <a:ext uri="{FF2B5EF4-FFF2-40B4-BE49-F238E27FC236}">
                <a16:creationId xmlns:a16="http://schemas.microsoft.com/office/drawing/2014/main" xmlns="" id="{1A2BCFCB-53FB-4D27-8BAA-872B9A8FA3B0}"/>
              </a:ext>
            </a:extLst>
          </p:cNvPr>
          <p:cNvGraphicFramePr>
            <a:graphicFrameLocks noGrp="1"/>
          </p:cNvGraphicFramePr>
          <p:nvPr>
            <p:extLst>
              <p:ext uri="{D42A27DB-BD31-4B8C-83A1-F6EECF244321}">
                <p14:modId xmlns:p14="http://schemas.microsoft.com/office/powerpoint/2010/main" xmlns="" val="1982817763"/>
              </p:ext>
            </p:extLst>
          </p:nvPr>
        </p:nvGraphicFramePr>
        <p:xfrm>
          <a:off x="3056134" y="1254081"/>
          <a:ext cx="2955819" cy="4147328"/>
        </p:xfrm>
        <a:graphic>
          <a:graphicData uri="http://schemas.openxmlformats.org/drawingml/2006/table">
            <a:tbl>
              <a:tblPr firstRow="1" bandRow="1">
                <a:tableStyleId>{5C22544A-7EE6-4342-B048-85BDC9FD1C3A}</a:tableStyleId>
              </a:tblPr>
              <a:tblGrid>
                <a:gridCol w="550875">
                  <a:extLst>
                    <a:ext uri="{9D8B030D-6E8A-4147-A177-3AD203B41FA5}">
                      <a16:colId xmlns:a16="http://schemas.microsoft.com/office/drawing/2014/main" xmlns="" val="2328962960"/>
                    </a:ext>
                  </a:extLst>
                </a:gridCol>
                <a:gridCol w="1092481">
                  <a:extLst>
                    <a:ext uri="{9D8B030D-6E8A-4147-A177-3AD203B41FA5}">
                      <a16:colId xmlns:a16="http://schemas.microsoft.com/office/drawing/2014/main" xmlns="" val="1831108470"/>
                    </a:ext>
                  </a:extLst>
                </a:gridCol>
                <a:gridCol w="1312463">
                  <a:extLst>
                    <a:ext uri="{9D8B030D-6E8A-4147-A177-3AD203B41FA5}">
                      <a16:colId xmlns:a16="http://schemas.microsoft.com/office/drawing/2014/main" xmlns="" val="693677449"/>
                    </a:ext>
                  </a:extLst>
                </a:gridCol>
              </a:tblGrid>
              <a:tr h="438928">
                <a:tc>
                  <a:txBody>
                    <a:bodyPr/>
                    <a:lstStyle/>
                    <a:p>
                      <a:r>
                        <a:rPr lang="en-AU" sz="1200" dirty="0">
                          <a:latin typeface="Arial" panose="020B0604020202020204" pitchFamily="34" charset="0"/>
                          <a:cs typeface="Arial" panose="020B0604020202020204" pitchFamily="34" charset="0"/>
                        </a:rPr>
                        <a:t>Year</a:t>
                      </a:r>
                    </a:p>
                  </a:txBody>
                  <a:tcPr>
                    <a:solidFill>
                      <a:srgbClr val="990033"/>
                    </a:solidFill>
                  </a:tcPr>
                </a:tc>
                <a:tc>
                  <a:txBody>
                    <a:bodyPr/>
                    <a:lstStyle/>
                    <a:p>
                      <a:r>
                        <a:rPr lang="en-AU" sz="1200" dirty="0">
                          <a:latin typeface="Arial" panose="020B0604020202020204" pitchFamily="34" charset="0"/>
                          <a:cs typeface="Arial" panose="020B0604020202020204" pitchFamily="34" charset="0"/>
                        </a:rPr>
                        <a:t>Winners</a:t>
                      </a:r>
                    </a:p>
                  </a:txBody>
                  <a:tcPr>
                    <a:solidFill>
                      <a:srgbClr val="990033"/>
                    </a:solidFill>
                  </a:tcPr>
                </a:tc>
                <a:tc>
                  <a:txBody>
                    <a:bodyPr/>
                    <a:lstStyle/>
                    <a:p>
                      <a:r>
                        <a:rPr lang="en-AU" sz="1200" dirty="0">
                          <a:latin typeface="Arial" panose="020B0604020202020204" pitchFamily="34" charset="0"/>
                          <a:cs typeface="Arial" panose="020B0604020202020204" pitchFamily="34" charset="0"/>
                        </a:rPr>
                        <a:t>Club</a:t>
                      </a:r>
                    </a:p>
                  </a:txBody>
                  <a:tcPr>
                    <a:solidFill>
                      <a:srgbClr val="990033"/>
                    </a:solidFill>
                  </a:tcPr>
                </a:tc>
                <a:extLst>
                  <a:ext uri="{0D108BD9-81ED-4DB2-BD59-A6C34878D82A}">
                    <a16:rowId xmlns:a16="http://schemas.microsoft.com/office/drawing/2014/main" xmlns="" val="3886277121"/>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1990</a:t>
                      </a:r>
                    </a:p>
                  </a:txBody>
                  <a:tcPr>
                    <a:solidFill>
                      <a:srgbClr val="6699FF"/>
                    </a:solidFill>
                  </a:tcPr>
                </a:tc>
                <a:tc>
                  <a:txBody>
                    <a:bodyPr/>
                    <a:lstStyle/>
                    <a:p>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tc>
                  <a:txBody>
                    <a:bodyPr/>
                    <a:lstStyle/>
                    <a:p>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extLst>
                  <a:ext uri="{0D108BD9-81ED-4DB2-BD59-A6C34878D82A}">
                    <a16:rowId xmlns:a16="http://schemas.microsoft.com/office/drawing/2014/main" xmlns="" val="837461489"/>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1991</a:t>
                      </a:r>
                    </a:p>
                  </a:txBody>
                  <a:tcPr>
                    <a:solidFill>
                      <a:srgbClr val="6699FF"/>
                    </a:solidFill>
                  </a:tcPr>
                </a:tc>
                <a:tc>
                  <a:txBody>
                    <a:bodyPr/>
                    <a:lstStyle/>
                    <a:p>
                      <a:r>
                        <a:rPr lang="en-AU" sz="1200" dirty="0">
                          <a:solidFill>
                            <a:schemeClr val="bg1"/>
                          </a:solidFill>
                          <a:latin typeface="Arial" panose="020B0604020202020204" pitchFamily="34" charset="0"/>
                          <a:cs typeface="Arial" panose="020B0604020202020204" pitchFamily="34" charset="0"/>
                        </a:rPr>
                        <a:t>T Appleby</a:t>
                      </a: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solidFill>
                            <a:schemeClr val="bg1"/>
                          </a:solidFill>
                          <a:latin typeface="Arial" panose="020B0604020202020204" pitchFamily="34" charset="0"/>
                          <a:cs typeface="Arial" panose="020B0604020202020204" pitchFamily="34" charset="0"/>
                        </a:rPr>
                        <a:t>Bexley</a:t>
                      </a:r>
                      <a:endParaRPr kumimoji="0" lang="en-AU"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txBody>
                  <a:tcPr>
                    <a:solidFill>
                      <a:srgbClr val="6699FF"/>
                    </a:solidFill>
                  </a:tcPr>
                </a:tc>
                <a:extLst>
                  <a:ext uri="{0D108BD9-81ED-4DB2-BD59-A6C34878D82A}">
                    <a16:rowId xmlns:a16="http://schemas.microsoft.com/office/drawing/2014/main" xmlns="" val="242902819"/>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1992</a:t>
                      </a:r>
                    </a:p>
                  </a:txBody>
                  <a:tcPr>
                    <a:solidFill>
                      <a:srgbClr val="6699FF"/>
                    </a:solidFill>
                  </a:tcPr>
                </a:tc>
                <a:tc>
                  <a:txBody>
                    <a:bodyPr/>
                    <a:lstStyle/>
                    <a:p>
                      <a:r>
                        <a:rPr lang="en-AU" sz="1200" dirty="0">
                          <a:solidFill>
                            <a:schemeClr val="bg1"/>
                          </a:solidFill>
                          <a:latin typeface="Arial" panose="020B0604020202020204" pitchFamily="34" charset="0"/>
                          <a:cs typeface="Arial" panose="020B0604020202020204" pitchFamily="34" charset="0"/>
                        </a:rPr>
                        <a:t>A Boxer</a:t>
                      </a: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solidFill>
                            <a:schemeClr val="bg1"/>
                          </a:solidFill>
                          <a:latin typeface="Arial" panose="020B0604020202020204" pitchFamily="34" charset="0"/>
                          <a:cs typeface="Arial" panose="020B0604020202020204" pitchFamily="34" charset="0"/>
                        </a:rPr>
                        <a:t>Bexley</a:t>
                      </a:r>
                      <a:endParaRPr kumimoji="0" lang="en-AU"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txBody>
                  <a:tcPr>
                    <a:solidFill>
                      <a:srgbClr val="6699FF"/>
                    </a:solidFill>
                  </a:tcPr>
                </a:tc>
                <a:extLst>
                  <a:ext uri="{0D108BD9-81ED-4DB2-BD59-A6C34878D82A}">
                    <a16:rowId xmlns:a16="http://schemas.microsoft.com/office/drawing/2014/main" xmlns="" val="1359857926"/>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1993</a:t>
                      </a:r>
                    </a:p>
                  </a:txBody>
                  <a:tcPr>
                    <a:solidFill>
                      <a:srgbClr val="6699FF"/>
                    </a:solidFill>
                  </a:tcPr>
                </a:tc>
                <a:tc>
                  <a:txBody>
                    <a:bodyPr/>
                    <a:lstStyle/>
                    <a:p>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txBody>
                  <a:tcPr>
                    <a:solidFill>
                      <a:srgbClr val="6699FF"/>
                    </a:solidFill>
                  </a:tcPr>
                </a:tc>
                <a:extLst>
                  <a:ext uri="{0D108BD9-81ED-4DB2-BD59-A6C34878D82A}">
                    <a16:rowId xmlns:a16="http://schemas.microsoft.com/office/drawing/2014/main" xmlns="" val="1032190752"/>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1994</a:t>
                      </a:r>
                    </a:p>
                  </a:txBody>
                  <a:tcPr>
                    <a:solidFill>
                      <a:srgbClr val="6699FF"/>
                    </a:solidFill>
                  </a:tcPr>
                </a:tc>
                <a:tc>
                  <a:txBody>
                    <a:bodyPr/>
                    <a:lstStyle/>
                    <a:p>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tc>
                  <a:txBody>
                    <a:bodyPr/>
                    <a:lstStyle/>
                    <a:p>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extLst>
                  <a:ext uri="{0D108BD9-81ED-4DB2-BD59-A6C34878D82A}">
                    <a16:rowId xmlns:a16="http://schemas.microsoft.com/office/drawing/2014/main" xmlns="" val="2958830351"/>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1995</a:t>
                      </a:r>
                    </a:p>
                  </a:txBody>
                  <a:tcPr>
                    <a:solidFill>
                      <a:srgbClr val="6699FF"/>
                    </a:solidFill>
                  </a:tcPr>
                </a:tc>
                <a:tc>
                  <a:txBody>
                    <a:bodyPr/>
                    <a:lstStyle/>
                    <a:p>
                      <a:r>
                        <a:rPr lang="en-AU" sz="1200" dirty="0">
                          <a:solidFill>
                            <a:schemeClr val="bg1"/>
                          </a:solidFill>
                          <a:latin typeface="Arial" panose="020B0604020202020204" pitchFamily="34" charset="0"/>
                          <a:cs typeface="Arial" panose="020B0604020202020204" pitchFamily="34" charset="0"/>
                        </a:rPr>
                        <a:t>E Tyler</a:t>
                      </a: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solidFill>
                            <a:schemeClr val="bg1"/>
                          </a:solidFill>
                          <a:latin typeface="Arial" panose="020B0604020202020204" pitchFamily="34" charset="0"/>
                          <a:cs typeface="Arial" panose="020B0604020202020204" pitchFamily="34" charset="0"/>
                        </a:rPr>
                        <a:t>Bexley</a:t>
                      </a:r>
                      <a:endParaRPr kumimoji="0" lang="en-AU"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txBody>
                  <a:tcPr>
                    <a:solidFill>
                      <a:srgbClr val="6699FF"/>
                    </a:solidFill>
                  </a:tcPr>
                </a:tc>
                <a:extLst>
                  <a:ext uri="{0D108BD9-81ED-4DB2-BD59-A6C34878D82A}">
                    <a16:rowId xmlns:a16="http://schemas.microsoft.com/office/drawing/2014/main" xmlns="" val="3661799073"/>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1996</a:t>
                      </a:r>
                    </a:p>
                  </a:txBody>
                  <a:tcPr>
                    <a:solidFill>
                      <a:srgbClr val="6699FF"/>
                    </a:solidFill>
                  </a:tcPr>
                </a:tc>
                <a:tc>
                  <a:txBody>
                    <a:bodyPr/>
                    <a:lstStyle/>
                    <a:p>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tc>
                  <a:txBody>
                    <a:bodyPr/>
                    <a:lstStyle/>
                    <a:p>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extLst>
                  <a:ext uri="{0D108BD9-81ED-4DB2-BD59-A6C34878D82A}">
                    <a16:rowId xmlns:a16="http://schemas.microsoft.com/office/drawing/2014/main" xmlns="" val="804088155"/>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1997</a:t>
                      </a:r>
                    </a:p>
                  </a:txBody>
                  <a:tcPr>
                    <a:solidFill>
                      <a:srgbClr val="6699FF"/>
                    </a:solidFill>
                  </a:tcPr>
                </a:tc>
                <a:tc>
                  <a:txBody>
                    <a:bodyPr/>
                    <a:lstStyle/>
                    <a:p>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tc>
                  <a:txBody>
                    <a:bodyPr/>
                    <a:lstStyle/>
                    <a:p>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extLst>
                  <a:ext uri="{0D108BD9-81ED-4DB2-BD59-A6C34878D82A}">
                    <a16:rowId xmlns:a16="http://schemas.microsoft.com/office/drawing/2014/main" xmlns="" val="1264873843"/>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1998</a:t>
                      </a:r>
                    </a:p>
                  </a:txBody>
                  <a:tcPr>
                    <a:solidFill>
                      <a:srgbClr val="6699FF"/>
                    </a:solidFill>
                  </a:tcPr>
                </a:tc>
                <a:tc>
                  <a:txBody>
                    <a:bodyPr/>
                    <a:lstStyle/>
                    <a:p>
                      <a:r>
                        <a:rPr lang="en-AU" sz="1200" dirty="0">
                          <a:solidFill>
                            <a:schemeClr val="bg1"/>
                          </a:solidFill>
                          <a:latin typeface="Arial" panose="020B0604020202020204" pitchFamily="34" charset="0"/>
                          <a:cs typeface="Arial" panose="020B0604020202020204" pitchFamily="34" charset="0"/>
                        </a:rPr>
                        <a:t>N Stroudley</a:t>
                      </a: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solidFill>
                            <a:schemeClr val="bg1"/>
                          </a:solidFill>
                          <a:latin typeface="Arial" panose="020B0604020202020204" pitchFamily="34" charset="0"/>
                          <a:cs typeface="Arial" panose="020B0604020202020204" pitchFamily="34" charset="0"/>
                        </a:rPr>
                        <a:t>Bexley</a:t>
                      </a:r>
                      <a:endParaRPr kumimoji="0" lang="en-AU"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txBody>
                  <a:tcPr>
                    <a:solidFill>
                      <a:srgbClr val="6699FF"/>
                    </a:solidFill>
                  </a:tcPr>
                </a:tc>
                <a:extLst>
                  <a:ext uri="{0D108BD9-81ED-4DB2-BD59-A6C34878D82A}">
                    <a16:rowId xmlns:a16="http://schemas.microsoft.com/office/drawing/2014/main" xmlns="" val="2679443269"/>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1999</a:t>
                      </a:r>
                    </a:p>
                  </a:txBody>
                  <a:tcPr>
                    <a:solidFill>
                      <a:srgbClr val="6699FF"/>
                    </a:solidFill>
                  </a:tcPr>
                </a:tc>
                <a:tc>
                  <a:txBody>
                    <a:bodyPr/>
                    <a:lstStyle/>
                    <a:p>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tc>
                  <a:txBody>
                    <a:bodyPr/>
                    <a:lstStyle/>
                    <a:p>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extLst>
                  <a:ext uri="{0D108BD9-81ED-4DB2-BD59-A6C34878D82A}">
                    <a16:rowId xmlns:a16="http://schemas.microsoft.com/office/drawing/2014/main" xmlns="" val="928817008"/>
                  </a:ext>
                </a:extLst>
              </a:tr>
            </a:tbl>
          </a:graphicData>
        </a:graphic>
      </p:graphicFrame>
      <p:graphicFrame>
        <p:nvGraphicFramePr>
          <p:cNvPr id="14" name="Table 9">
            <a:extLst>
              <a:ext uri="{FF2B5EF4-FFF2-40B4-BE49-F238E27FC236}">
                <a16:creationId xmlns:a16="http://schemas.microsoft.com/office/drawing/2014/main" xmlns="" id="{641353D0-8B16-4D41-96BC-D2281CC080C5}"/>
              </a:ext>
            </a:extLst>
          </p:cNvPr>
          <p:cNvGraphicFramePr>
            <a:graphicFrameLocks noGrp="1"/>
          </p:cNvGraphicFramePr>
          <p:nvPr>
            <p:extLst>
              <p:ext uri="{D42A27DB-BD31-4B8C-83A1-F6EECF244321}">
                <p14:modId xmlns:p14="http://schemas.microsoft.com/office/powerpoint/2010/main" xmlns="" val="3513312481"/>
              </p:ext>
            </p:extLst>
          </p:nvPr>
        </p:nvGraphicFramePr>
        <p:xfrm>
          <a:off x="6171130" y="1254081"/>
          <a:ext cx="2750150" cy="4604528"/>
        </p:xfrm>
        <a:graphic>
          <a:graphicData uri="http://schemas.openxmlformats.org/drawingml/2006/table">
            <a:tbl>
              <a:tblPr firstRow="1" bandRow="1">
                <a:tableStyleId>{5C22544A-7EE6-4342-B048-85BDC9FD1C3A}</a:tableStyleId>
              </a:tblPr>
              <a:tblGrid>
                <a:gridCol w="550875">
                  <a:extLst>
                    <a:ext uri="{9D8B030D-6E8A-4147-A177-3AD203B41FA5}">
                      <a16:colId xmlns:a16="http://schemas.microsoft.com/office/drawing/2014/main" xmlns="" val="2328962960"/>
                    </a:ext>
                  </a:extLst>
                </a:gridCol>
                <a:gridCol w="893364">
                  <a:extLst>
                    <a:ext uri="{9D8B030D-6E8A-4147-A177-3AD203B41FA5}">
                      <a16:colId xmlns:a16="http://schemas.microsoft.com/office/drawing/2014/main" xmlns="" val="1831108470"/>
                    </a:ext>
                  </a:extLst>
                </a:gridCol>
                <a:gridCol w="1305911">
                  <a:extLst>
                    <a:ext uri="{9D8B030D-6E8A-4147-A177-3AD203B41FA5}">
                      <a16:colId xmlns:a16="http://schemas.microsoft.com/office/drawing/2014/main" xmlns="" val="693677449"/>
                    </a:ext>
                  </a:extLst>
                </a:gridCol>
              </a:tblGrid>
              <a:tr h="438928">
                <a:tc>
                  <a:txBody>
                    <a:bodyPr/>
                    <a:lstStyle/>
                    <a:p>
                      <a:r>
                        <a:rPr lang="en-AU" sz="1200" dirty="0">
                          <a:latin typeface="Arial" panose="020B0604020202020204" pitchFamily="34" charset="0"/>
                          <a:cs typeface="Arial" panose="020B0604020202020204" pitchFamily="34" charset="0"/>
                        </a:rPr>
                        <a:t>Year</a:t>
                      </a:r>
                    </a:p>
                  </a:txBody>
                  <a:tcPr>
                    <a:solidFill>
                      <a:srgbClr val="990033"/>
                    </a:solidFill>
                  </a:tcPr>
                </a:tc>
                <a:tc>
                  <a:txBody>
                    <a:bodyPr/>
                    <a:lstStyle/>
                    <a:p>
                      <a:r>
                        <a:rPr lang="en-AU" sz="1200" dirty="0">
                          <a:latin typeface="Arial" panose="020B0604020202020204" pitchFamily="34" charset="0"/>
                          <a:cs typeface="Arial" panose="020B0604020202020204" pitchFamily="34" charset="0"/>
                        </a:rPr>
                        <a:t>Winners</a:t>
                      </a:r>
                    </a:p>
                  </a:txBody>
                  <a:tcPr>
                    <a:solidFill>
                      <a:srgbClr val="990033"/>
                    </a:solidFill>
                  </a:tcPr>
                </a:tc>
                <a:tc>
                  <a:txBody>
                    <a:bodyPr/>
                    <a:lstStyle/>
                    <a:p>
                      <a:r>
                        <a:rPr lang="en-AU" sz="1200" dirty="0">
                          <a:latin typeface="Arial" panose="020B0604020202020204" pitchFamily="34" charset="0"/>
                          <a:cs typeface="Arial" panose="020B0604020202020204" pitchFamily="34" charset="0"/>
                        </a:rPr>
                        <a:t>Club</a:t>
                      </a:r>
                    </a:p>
                  </a:txBody>
                  <a:tcPr>
                    <a:solidFill>
                      <a:srgbClr val="990033"/>
                    </a:solidFill>
                  </a:tcPr>
                </a:tc>
                <a:extLst>
                  <a:ext uri="{0D108BD9-81ED-4DB2-BD59-A6C34878D82A}">
                    <a16:rowId xmlns:a16="http://schemas.microsoft.com/office/drawing/2014/main" xmlns="" val="3886277121"/>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1979</a:t>
                      </a:r>
                    </a:p>
                  </a:txBody>
                  <a:tcPr>
                    <a:solidFill>
                      <a:srgbClr val="6699FF"/>
                    </a:solidFill>
                  </a:tcPr>
                </a:tc>
                <a:tc>
                  <a:txBody>
                    <a:bodyPr/>
                    <a:lstStyle/>
                    <a:p>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tc>
                  <a:txBody>
                    <a:bodyPr/>
                    <a:lstStyle/>
                    <a:p>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extLst>
                  <a:ext uri="{0D108BD9-81ED-4DB2-BD59-A6C34878D82A}">
                    <a16:rowId xmlns:a16="http://schemas.microsoft.com/office/drawing/2014/main" xmlns="" val="837461489"/>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1980</a:t>
                      </a:r>
                    </a:p>
                  </a:txBody>
                  <a:tcPr>
                    <a:solidFill>
                      <a:srgbClr val="6699FF"/>
                    </a:solidFill>
                  </a:tcPr>
                </a:tc>
                <a:tc>
                  <a:txBody>
                    <a:bodyPr/>
                    <a:lstStyle/>
                    <a:p>
                      <a:r>
                        <a:rPr lang="en-AU" sz="1200" dirty="0">
                          <a:solidFill>
                            <a:schemeClr val="bg1"/>
                          </a:solidFill>
                          <a:latin typeface="Arial" panose="020B0604020202020204" pitchFamily="34" charset="0"/>
                          <a:cs typeface="Arial" panose="020B0604020202020204" pitchFamily="34" charset="0"/>
                        </a:rPr>
                        <a:t>J Hinks</a:t>
                      </a: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Gravesend</a:t>
                      </a:r>
                    </a:p>
                  </a:txBody>
                  <a:tcPr>
                    <a:solidFill>
                      <a:srgbClr val="6699FF"/>
                    </a:solidFill>
                  </a:tcPr>
                </a:tc>
                <a:extLst>
                  <a:ext uri="{0D108BD9-81ED-4DB2-BD59-A6C34878D82A}">
                    <a16:rowId xmlns:a16="http://schemas.microsoft.com/office/drawing/2014/main" xmlns="" val="242902819"/>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1981</a:t>
                      </a:r>
                    </a:p>
                  </a:txBody>
                  <a:tcPr>
                    <a:solidFill>
                      <a:srgbClr val="6699FF"/>
                    </a:solidFill>
                  </a:tcPr>
                </a:tc>
                <a:tc>
                  <a:txBody>
                    <a:bodyPr/>
                    <a:lstStyle/>
                    <a:p>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txBody>
                  <a:tcPr>
                    <a:solidFill>
                      <a:srgbClr val="6699FF"/>
                    </a:solidFill>
                  </a:tcPr>
                </a:tc>
                <a:extLst>
                  <a:ext uri="{0D108BD9-81ED-4DB2-BD59-A6C34878D82A}">
                    <a16:rowId xmlns:a16="http://schemas.microsoft.com/office/drawing/2014/main" xmlns="" val="1359857926"/>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1982</a:t>
                      </a:r>
                    </a:p>
                  </a:txBody>
                  <a:tcPr>
                    <a:solidFill>
                      <a:srgbClr val="6699FF"/>
                    </a:solidFill>
                  </a:tcPr>
                </a:tc>
                <a:tc>
                  <a:txBody>
                    <a:bodyPr/>
                    <a:lstStyle/>
                    <a:p>
                      <a:r>
                        <a:rPr lang="en-AU" sz="1200" dirty="0">
                          <a:solidFill>
                            <a:schemeClr val="bg1"/>
                          </a:solidFill>
                          <a:latin typeface="Arial" panose="020B0604020202020204" pitchFamily="34" charset="0"/>
                          <a:cs typeface="Arial" panose="020B0604020202020204" pitchFamily="34" charset="0"/>
                        </a:rPr>
                        <a:t>I Willmott</a:t>
                      </a: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Bexley</a:t>
                      </a:r>
                    </a:p>
                  </a:txBody>
                  <a:tcPr>
                    <a:solidFill>
                      <a:srgbClr val="6699FF"/>
                    </a:solidFill>
                  </a:tcPr>
                </a:tc>
                <a:extLst>
                  <a:ext uri="{0D108BD9-81ED-4DB2-BD59-A6C34878D82A}">
                    <a16:rowId xmlns:a16="http://schemas.microsoft.com/office/drawing/2014/main" xmlns="" val="1032190752"/>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1983</a:t>
                      </a:r>
                    </a:p>
                  </a:txBody>
                  <a:tcPr>
                    <a:solidFill>
                      <a:srgbClr val="6699FF"/>
                    </a:solidFill>
                  </a:tcPr>
                </a:tc>
                <a:tc>
                  <a:txBody>
                    <a:bodyPr/>
                    <a:lstStyle/>
                    <a:p>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tc>
                  <a:txBody>
                    <a:bodyPr/>
                    <a:lstStyle/>
                    <a:p>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extLst>
                  <a:ext uri="{0D108BD9-81ED-4DB2-BD59-A6C34878D82A}">
                    <a16:rowId xmlns:a16="http://schemas.microsoft.com/office/drawing/2014/main" xmlns="" val="2958830351"/>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1984</a:t>
                      </a:r>
                    </a:p>
                  </a:txBody>
                  <a:tcPr>
                    <a:solidFill>
                      <a:srgbClr val="6699FF"/>
                    </a:solidFill>
                  </a:tcPr>
                </a:tc>
                <a:tc>
                  <a:txBody>
                    <a:bodyPr/>
                    <a:lstStyle/>
                    <a:p>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txBody>
                  <a:tcPr>
                    <a:solidFill>
                      <a:srgbClr val="6699FF"/>
                    </a:solidFill>
                  </a:tcPr>
                </a:tc>
                <a:extLst>
                  <a:ext uri="{0D108BD9-81ED-4DB2-BD59-A6C34878D82A}">
                    <a16:rowId xmlns:a16="http://schemas.microsoft.com/office/drawing/2014/main" xmlns="" val="3661799073"/>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1985</a:t>
                      </a:r>
                    </a:p>
                  </a:txBody>
                  <a:tcPr>
                    <a:solidFill>
                      <a:srgbClr val="6699FF"/>
                    </a:solidFill>
                  </a:tcPr>
                </a:tc>
                <a:tc>
                  <a:txBody>
                    <a:bodyPr/>
                    <a:lstStyle/>
                    <a:p>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tc>
                  <a:txBody>
                    <a:bodyPr/>
                    <a:lstStyle/>
                    <a:p>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extLst>
                  <a:ext uri="{0D108BD9-81ED-4DB2-BD59-A6C34878D82A}">
                    <a16:rowId xmlns:a16="http://schemas.microsoft.com/office/drawing/2014/main" xmlns="" val="804088155"/>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1986</a:t>
                      </a:r>
                    </a:p>
                  </a:txBody>
                  <a:tcPr>
                    <a:solidFill>
                      <a:srgbClr val="6699FF"/>
                    </a:solidFill>
                  </a:tcPr>
                </a:tc>
                <a:tc>
                  <a:txBody>
                    <a:bodyPr/>
                    <a:lstStyle/>
                    <a:p>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tc>
                  <a:txBody>
                    <a:bodyPr/>
                    <a:lstStyle/>
                    <a:p>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extLst>
                  <a:ext uri="{0D108BD9-81ED-4DB2-BD59-A6C34878D82A}">
                    <a16:rowId xmlns:a16="http://schemas.microsoft.com/office/drawing/2014/main" xmlns="" val="1264873843"/>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1987</a:t>
                      </a:r>
                    </a:p>
                  </a:txBody>
                  <a:tcPr>
                    <a:solidFill>
                      <a:srgbClr val="6699FF"/>
                    </a:solidFill>
                  </a:tcPr>
                </a:tc>
                <a:tc>
                  <a:txBody>
                    <a:bodyPr/>
                    <a:lstStyle/>
                    <a:p>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txBody>
                  <a:tcPr>
                    <a:solidFill>
                      <a:srgbClr val="6699FF"/>
                    </a:solidFill>
                  </a:tcPr>
                </a:tc>
                <a:extLst>
                  <a:ext uri="{0D108BD9-81ED-4DB2-BD59-A6C34878D82A}">
                    <a16:rowId xmlns:a16="http://schemas.microsoft.com/office/drawing/2014/main" xmlns="" val="2679443269"/>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1988</a:t>
                      </a:r>
                    </a:p>
                  </a:txBody>
                  <a:tcPr>
                    <a:solidFill>
                      <a:srgbClr val="6699FF"/>
                    </a:solidFill>
                  </a:tcPr>
                </a:tc>
                <a:tc>
                  <a:txBody>
                    <a:bodyPr/>
                    <a:lstStyle/>
                    <a:p>
                      <a:r>
                        <a:rPr lang="en-AU" sz="1200" dirty="0">
                          <a:solidFill>
                            <a:schemeClr val="bg1"/>
                          </a:solidFill>
                          <a:latin typeface="Arial" panose="020B0604020202020204" pitchFamily="34" charset="0"/>
                          <a:cs typeface="Arial" panose="020B0604020202020204" pitchFamily="34" charset="0"/>
                        </a:rPr>
                        <a:t>K Ives</a:t>
                      </a:r>
                    </a:p>
                    <a:p>
                      <a:r>
                        <a:rPr lang="en-AU" sz="1200" dirty="0">
                          <a:solidFill>
                            <a:schemeClr val="bg1"/>
                          </a:solidFill>
                          <a:latin typeface="Arial" panose="020B0604020202020204" pitchFamily="34" charset="0"/>
                          <a:cs typeface="Arial" panose="020B0604020202020204" pitchFamily="34" charset="0"/>
                        </a:rPr>
                        <a:t>S Hughes</a:t>
                      </a:r>
                    </a:p>
                  </a:txBody>
                  <a:tcPr>
                    <a:solidFill>
                      <a:srgbClr val="6699FF"/>
                    </a:solidFill>
                  </a:tcPr>
                </a:tc>
                <a:tc>
                  <a:txBody>
                    <a:bodyPr/>
                    <a:lstStyle/>
                    <a:p>
                      <a:r>
                        <a:rPr lang="en-AU" sz="1200" dirty="0">
                          <a:solidFill>
                            <a:schemeClr val="bg1"/>
                          </a:solidFill>
                          <a:latin typeface="Arial" panose="020B0604020202020204" pitchFamily="34" charset="0"/>
                          <a:cs typeface="Arial" panose="020B0604020202020204" pitchFamily="34" charset="0"/>
                        </a:rPr>
                        <a:t>Dartford</a:t>
                      </a:r>
                    </a:p>
                    <a:p>
                      <a:r>
                        <a:rPr lang="en-AU" sz="1200" dirty="0">
                          <a:solidFill>
                            <a:schemeClr val="bg1"/>
                          </a:solidFill>
                          <a:latin typeface="Arial" panose="020B0604020202020204" pitchFamily="34" charset="0"/>
                          <a:cs typeface="Arial" panose="020B0604020202020204" pitchFamily="34" charset="0"/>
                        </a:rPr>
                        <a:t>Bromley</a:t>
                      </a:r>
                    </a:p>
                  </a:txBody>
                  <a:tcPr>
                    <a:solidFill>
                      <a:srgbClr val="6699FF"/>
                    </a:solidFill>
                  </a:tcPr>
                </a:tc>
                <a:extLst>
                  <a:ext uri="{0D108BD9-81ED-4DB2-BD59-A6C34878D82A}">
                    <a16:rowId xmlns:a16="http://schemas.microsoft.com/office/drawing/2014/main" xmlns="" val="928817008"/>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1989</a:t>
                      </a:r>
                    </a:p>
                  </a:txBody>
                  <a:tcPr>
                    <a:solidFill>
                      <a:srgbClr val="6699FF"/>
                    </a:solidFill>
                  </a:tcPr>
                </a:tc>
                <a:tc>
                  <a:txBody>
                    <a:bodyPr/>
                    <a:lstStyle/>
                    <a:p>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tc>
                  <a:txBody>
                    <a:bodyPr/>
                    <a:lstStyle/>
                    <a:p>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extLst>
                  <a:ext uri="{0D108BD9-81ED-4DB2-BD59-A6C34878D82A}">
                    <a16:rowId xmlns:a16="http://schemas.microsoft.com/office/drawing/2014/main" xmlns="" val="1085546810"/>
                  </a:ext>
                </a:extLst>
              </a:tr>
            </a:tbl>
          </a:graphicData>
        </a:graphic>
      </p:graphicFrame>
      <p:graphicFrame>
        <p:nvGraphicFramePr>
          <p:cNvPr id="16" name="Table 9">
            <a:extLst>
              <a:ext uri="{FF2B5EF4-FFF2-40B4-BE49-F238E27FC236}">
                <a16:creationId xmlns:a16="http://schemas.microsoft.com/office/drawing/2014/main" xmlns="" id="{76E0D4AE-16BF-46E7-949F-18FD3B829E3C}"/>
              </a:ext>
            </a:extLst>
          </p:cNvPr>
          <p:cNvGraphicFramePr>
            <a:graphicFrameLocks noGrp="1"/>
          </p:cNvGraphicFramePr>
          <p:nvPr>
            <p:extLst>
              <p:ext uri="{D42A27DB-BD31-4B8C-83A1-F6EECF244321}">
                <p14:modId xmlns:p14="http://schemas.microsoft.com/office/powerpoint/2010/main" xmlns="" val="3588710539"/>
              </p:ext>
            </p:extLst>
          </p:nvPr>
        </p:nvGraphicFramePr>
        <p:xfrm>
          <a:off x="9144519" y="1254081"/>
          <a:ext cx="2955819" cy="4147328"/>
        </p:xfrm>
        <a:graphic>
          <a:graphicData uri="http://schemas.openxmlformats.org/drawingml/2006/table">
            <a:tbl>
              <a:tblPr firstRow="1" bandRow="1">
                <a:tableStyleId>{5C22544A-7EE6-4342-B048-85BDC9FD1C3A}</a:tableStyleId>
              </a:tblPr>
              <a:tblGrid>
                <a:gridCol w="550875">
                  <a:extLst>
                    <a:ext uri="{9D8B030D-6E8A-4147-A177-3AD203B41FA5}">
                      <a16:colId xmlns:a16="http://schemas.microsoft.com/office/drawing/2014/main" xmlns="" val="2328962960"/>
                    </a:ext>
                  </a:extLst>
                </a:gridCol>
                <a:gridCol w="1092481">
                  <a:extLst>
                    <a:ext uri="{9D8B030D-6E8A-4147-A177-3AD203B41FA5}">
                      <a16:colId xmlns:a16="http://schemas.microsoft.com/office/drawing/2014/main" xmlns="" val="1831108470"/>
                    </a:ext>
                  </a:extLst>
                </a:gridCol>
                <a:gridCol w="1312463">
                  <a:extLst>
                    <a:ext uri="{9D8B030D-6E8A-4147-A177-3AD203B41FA5}">
                      <a16:colId xmlns:a16="http://schemas.microsoft.com/office/drawing/2014/main" xmlns="" val="693677449"/>
                    </a:ext>
                  </a:extLst>
                </a:gridCol>
              </a:tblGrid>
              <a:tr h="438928">
                <a:tc>
                  <a:txBody>
                    <a:bodyPr/>
                    <a:lstStyle/>
                    <a:p>
                      <a:r>
                        <a:rPr lang="en-AU" sz="1200" dirty="0">
                          <a:latin typeface="Arial" panose="020B0604020202020204" pitchFamily="34" charset="0"/>
                          <a:cs typeface="Arial" panose="020B0604020202020204" pitchFamily="34" charset="0"/>
                        </a:rPr>
                        <a:t>Year</a:t>
                      </a:r>
                    </a:p>
                  </a:txBody>
                  <a:tcPr>
                    <a:solidFill>
                      <a:srgbClr val="990033"/>
                    </a:solidFill>
                  </a:tcPr>
                </a:tc>
                <a:tc>
                  <a:txBody>
                    <a:bodyPr/>
                    <a:lstStyle/>
                    <a:p>
                      <a:r>
                        <a:rPr lang="en-AU" sz="1200" dirty="0">
                          <a:latin typeface="Arial" panose="020B0604020202020204" pitchFamily="34" charset="0"/>
                          <a:cs typeface="Arial" panose="020B0604020202020204" pitchFamily="34" charset="0"/>
                        </a:rPr>
                        <a:t>Winners</a:t>
                      </a:r>
                    </a:p>
                  </a:txBody>
                  <a:tcPr>
                    <a:solidFill>
                      <a:srgbClr val="990033"/>
                    </a:solidFill>
                  </a:tcPr>
                </a:tc>
                <a:tc>
                  <a:txBody>
                    <a:bodyPr/>
                    <a:lstStyle/>
                    <a:p>
                      <a:r>
                        <a:rPr lang="en-AU" sz="1200" dirty="0">
                          <a:latin typeface="Arial" panose="020B0604020202020204" pitchFamily="34" charset="0"/>
                          <a:cs typeface="Arial" panose="020B0604020202020204" pitchFamily="34" charset="0"/>
                        </a:rPr>
                        <a:t>Club</a:t>
                      </a:r>
                    </a:p>
                  </a:txBody>
                  <a:tcPr>
                    <a:solidFill>
                      <a:srgbClr val="990033"/>
                    </a:solidFill>
                  </a:tcPr>
                </a:tc>
                <a:extLst>
                  <a:ext uri="{0D108BD9-81ED-4DB2-BD59-A6C34878D82A}">
                    <a16:rowId xmlns:a16="http://schemas.microsoft.com/office/drawing/2014/main" xmlns="" val="3886277121"/>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1990</a:t>
                      </a:r>
                    </a:p>
                  </a:txBody>
                  <a:tcPr>
                    <a:solidFill>
                      <a:srgbClr val="6699FF"/>
                    </a:solidFill>
                  </a:tcPr>
                </a:tc>
                <a:tc>
                  <a:txBody>
                    <a:bodyPr/>
                    <a:lstStyle/>
                    <a:p>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tc>
                  <a:txBody>
                    <a:bodyPr/>
                    <a:lstStyle/>
                    <a:p>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extLst>
                  <a:ext uri="{0D108BD9-81ED-4DB2-BD59-A6C34878D82A}">
                    <a16:rowId xmlns:a16="http://schemas.microsoft.com/office/drawing/2014/main" xmlns="" val="837461489"/>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1991</a:t>
                      </a:r>
                    </a:p>
                  </a:txBody>
                  <a:tcPr>
                    <a:solidFill>
                      <a:srgbClr val="6699FF"/>
                    </a:solidFill>
                  </a:tcPr>
                </a:tc>
                <a:tc>
                  <a:txBody>
                    <a:bodyPr/>
                    <a:lstStyle/>
                    <a:p>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txBody>
                  <a:tcPr>
                    <a:solidFill>
                      <a:srgbClr val="6699FF"/>
                    </a:solidFill>
                  </a:tcPr>
                </a:tc>
                <a:extLst>
                  <a:ext uri="{0D108BD9-81ED-4DB2-BD59-A6C34878D82A}">
                    <a16:rowId xmlns:a16="http://schemas.microsoft.com/office/drawing/2014/main" xmlns="" val="242902819"/>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1992</a:t>
                      </a:r>
                    </a:p>
                  </a:txBody>
                  <a:tcPr>
                    <a:solidFill>
                      <a:srgbClr val="6699FF"/>
                    </a:solidFill>
                  </a:tcPr>
                </a:tc>
                <a:tc>
                  <a:txBody>
                    <a:bodyPr/>
                    <a:lstStyle/>
                    <a:p>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txBody>
                  <a:tcPr>
                    <a:solidFill>
                      <a:srgbClr val="6699FF"/>
                    </a:solidFill>
                  </a:tcPr>
                </a:tc>
                <a:extLst>
                  <a:ext uri="{0D108BD9-81ED-4DB2-BD59-A6C34878D82A}">
                    <a16:rowId xmlns:a16="http://schemas.microsoft.com/office/drawing/2014/main" xmlns="" val="1359857926"/>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1993</a:t>
                      </a:r>
                    </a:p>
                  </a:txBody>
                  <a:tcPr>
                    <a:solidFill>
                      <a:srgbClr val="6699FF"/>
                    </a:solidFill>
                  </a:tcPr>
                </a:tc>
                <a:tc>
                  <a:txBody>
                    <a:bodyPr/>
                    <a:lstStyle/>
                    <a:p>
                      <a:r>
                        <a:rPr lang="en-AU" sz="1200" dirty="0">
                          <a:solidFill>
                            <a:schemeClr val="bg1"/>
                          </a:solidFill>
                          <a:latin typeface="Arial" panose="020B0604020202020204" pitchFamily="34" charset="0"/>
                          <a:cs typeface="Arial" panose="020B0604020202020204" pitchFamily="34" charset="0"/>
                        </a:rPr>
                        <a:t>G Stephens</a:t>
                      </a: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Tunbridge Wells</a:t>
                      </a:r>
                    </a:p>
                  </a:txBody>
                  <a:tcPr>
                    <a:solidFill>
                      <a:srgbClr val="6699FF"/>
                    </a:solidFill>
                  </a:tcPr>
                </a:tc>
                <a:extLst>
                  <a:ext uri="{0D108BD9-81ED-4DB2-BD59-A6C34878D82A}">
                    <a16:rowId xmlns:a16="http://schemas.microsoft.com/office/drawing/2014/main" xmlns="" val="1032190752"/>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1994</a:t>
                      </a:r>
                    </a:p>
                  </a:txBody>
                  <a:tcPr>
                    <a:solidFill>
                      <a:srgbClr val="6699FF"/>
                    </a:solidFill>
                  </a:tcPr>
                </a:tc>
                <a:tc>
                  <a:txBody>
                    <a:bodyPr/>
                    <a:lstStyle/>
                    <a:p>
                      <a:r>
                        <a:rPr lang="en-AU" sz="1200" dirty="0">
                          <a:solidFill>
                            <a:schemeClr val="bg1"/>
                          </a:solidFill>
                          <a:latin typeface="Arial" panose="020B0604020202020204" pitchFamily="34" charset="0"/>
                          <a:cs typeface="Arial" panose="020B0604020202020204" pitchFamily="34" charset="0"/>
                        </a:rPr>
                        <a:t>M Hughes</a:t>
                      </a:r>
                    </a:p>
                  </a:txBody>
                  <a:tcPr>
                    <a:solidFill>
                      <a:srgbClr val="6699FF"/>
                    </a:solidFill>
                  </a:tcPr>
                </a:tc>
                <a:tc>
                  <a:txBody>
                    <a:bodyPr/>
                    <a:lstStyle/>
                    <a:p>
                      <a:r>
                        <a:rPr lang="en-AU" sz="1200" dirty="0">
                          <a:solidFill>
                            <a:schemeClr val="bg1"/>
                          </a:solidFill>
                          <a:latin typeface="Arial" panose="020B0604020202020204" pitchFamily="34" charset="0"/>
                          <a:cs typeface="Arial" panose="020B0604020202020204" pitchFamily="34" charset="0"/>
                        </a:rPr>
                        <a:t>Bromley</a:t>
                      </a:r>
                    </a:p>
                  </a:txBody>
                  <a:tcPr>
                    <a:solidFill>
                      <a:srgbClr val="6699FF"/>
                    </a:solidFill>
                  </a:tcPr>
                </a:tc>
                <a:extLst>
                  <a:ext uri="{0D108BD9-81ED-4DB2-BD59-A6C34878D82A}">
                    <a16:rowId xmlns:a16="http://schemas.microsoft.com/office/drawing/2014/main" xmlns="" val="2958830351"/>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1995</a:t>
                      </a:r>
                    </a:p>
                  </a:txBody>
                  <a:tcPr>
                    <a:solidFill>
                      <a:srgbClr val="6699FF"/>
                    </a:solidFill>
                  </a:tcPr>
                </a:tc>
                <a:tc>
                  <a:txBody>
                    <a:bodyPr/>
                    <a:lstStyle/>
                    <a:p>
                      <a:r>
                        <a:rPr lang="en-AU" sz="1200" dirty="0">
                          <a:solidFill>
                            <a:schemeClr val="bg1"/>
                          </a:solidFill>
                          <a:latin typeface="Arial" panose="020B0604020202020204" pitchFamily="34" charset="0"/>
                          <a:cs typeface="Arial" panose="020B0604020202020204" pitchFamily="34" charset="0"/>
                        </a:rPr>
                        <a:t>T Allen</a:t>
                      </a: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Bexley</a:t>
                      </a:r>
                    </a:p>
                  </a:txBody>
                  <a:tcPr>
                    <a:solidFill>
                      <a:srgbClr val="6699FF"/>
                    </a:solidFill>
                  </a:tcPr>
                </a:tc>
                <a:extLst>
                  <a:ext uri="{0D108BD9-81ED-4DB2-BD59-A6C34878D82A}">
                    <a16:rowId xmlns:a16="http://schemas.microsoft.com/office/drawing/2014/main" xmlns="" val="3661799073"/>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1996</a:t>
                      </a:r>
                    </a:p>
                  </a:txBody>
                  <a:tcPr>
                    <a:solidFill>
                      <a:srgbClr val="6699FF"/>
                    </a:solidFill>
                  </a:tcPr>
                </a:tc>
                <a:tc>
                  <a:txBody>
                    <a:bodyPr/>
                    <a:lstStyle/>
                    <a:p>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tc>
                  <a:txBody>
                    <a:bodyPr/>
                    <a:lstStyle/>
                    <a:p>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extLst>
                  <a:ext uri="{0D108BD9-81ED-4DB2-BD59-A6C34878D82A}">
                    <a16:rowId xmlns:a16="http://schemas.microsoft.com/office/drawing/2014/main" xmlns="" val="804088155"/>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1997</a:t>
                      </a:r>
                    </a:p>
                  </a:txBody>
                  <a:tcPr>
                    <a:solidFill>
                      <a:srgbClr val="6699FF"/>
                    </a:solidFill>
                  </a:tcPr>
                </a:tc>
                <a:tc>
                  <a:txBody>
                    <a:bodyPr/>
                    <a:lstStyle/>
                    <a:p>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tc>
                  <a:txBody>
                    <a:bodyPr/>
                    <a:lstStyle/>
                    <a:p>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extLst>
                  <a:ext uri="{0D108BD9-81ED-4DB2-BD59-A6C34878D82A}">
                    <a16:rowId xmlns:a16="http://schemas.microsoft.com/office/drawing/2014/main" xmlns="" val="1264873843"/>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1998</a:t>
                      </a:r>
                    </a:p>
                  </a:txBody>
                  <a:tcPr>
                    <a:solidFill>
                      <a:srgbClr val="6699FF"/>
                    </a:solidFill>
                  </a:tcPr>
                </a:tc>
                <a:tc>
                  <a:txBody>
                    <a:bodyPr/>
                    <a:lstStyle/>
                    <a:p>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txBody>
                  <a:tcPr>
                    <a:solidFill>
                      <a:srgbClr val="6699FF"/>
                    </a:solidFill>
                  </a:tcPr>
                </a:tc>
                <a:extLst>
                  <a:ext uri="{0D108BD9-81ED-4DB2-BD59-A6C34878D82A}">
                    <a16:rowId xmlns:a16="http://schemas.microsoft.com/office/drawing/2014/main" xmlns="" val="2679443269"/>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1999</a:t>
                      </a:r>
                    </a:p>
                  </a:txBody>
                  <a:tcPr>
                    <a:solidFill>
                      <a:srgbClr val="6699FF"/>
                    </a:solidFill>
                  </a:tcPr>
                </a:tc>
                <a:tc>
                  <a:txBody>
                    <a:bodyPr/>
                    <a:lstStyle/>
                    <a:p>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tc>
                  <a:txBody>
                    <a:bodyPr/>
                    <a:lstStyle/>
                    <a:p>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extLst>
                  <a:ext uri="{0D108BD9-81ED-4DB2-BD59-A6C34878D82A}">
                    <a16:rowId xmlns:a16="http://schemas.microsoft.com/office/drawing/2014/main" xmlns="" val="928817008"/>
                  </a:ext>
                </a:extLst>
              </a:tr>
            </a:tbl>
          </a:graphicData>
        </a:graphic>
      </p:graphicFrame>
    </p:spTree>
    <p:extLst>
      <p:ext uri="{BB962C8B-B14F-4D97-AF65-F5344CB8AC3E}">
        <p14:creationId xmlns:p14="http://schemas.microsoft.com/office/powerpoint/2010/main" xmlns="" val="25325532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EF8F0B39-4E52-498E-9715-04AABF34679A}"/>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 y="0"/>
            <a:ext cx="12164602" cy="6858000"/>
          </a:xfrm>
          <a:prstGeom prst="rect">
            <a:avLst/>
          </a:prstGeom>
        </p:spPr>
      </p:pic>
      <p:sp>
        <p:nvSpPr>
          <p:cNvPr id="2" name="TextBox 1">
            <a:extLst>
              <a:ext uri="{FF2B5EF4-FFF2-40B4-BE49-F238E27FC236}">
                <a16:creationId xmlns:a16="http://schemas.microsoft.com/office/drawing/2014/main" xmlns="" id="{1DF3E7F6-035F-4385-B23D-76FE5EFB549D}"/>
              </a:ext>
            </a:extLst>
          </p:cNvPr>
          <p:cNvSpPr txBox="1"/>
          <p:nvPr/>
        </p:nvSpPr>
        <p:spPr>
          <a:xfrm>
            <a:off x="2099291" y="3672791"/>
            <a:ext cx="7611868" cy="369332"/>
          </a:xfrm>
          <a:prstGeom prst="rect">
            <a:avLst/>
          </a:prstGeom>
          <a:noFill/>
        </p:spPr>
        <p:txBody>
          <a:bodyPr wrap="square" rtlCol="0">
            <a:spAutoFit/>
          </a:bodyPr>
          <a:lstStyle/>
          <a:p>
            <a:r>
              <a:rPr lang="en-AU" dirty="0">
                <a:solidFill>
                  <a:schemeClr val="bg1"/>
                </a:solidFill>
                <a:latin typeface="Arial" panose="020B0604020202020204" pitchFamily="34" charset="0"/>
                <a:cs typeface="Arial" panose="020B0604020202020204" pitchFamily="34" charset="0"/>
              </a:rPr>
              <a:t>First Class cricketers who played at the Tunbridge Wells Colts Festival</a:t>
            </a:r>
          </a:p>
        </p:txBody>
      </p:sp>
      <p:graphicFrame>
        <p:nvGraphicFramePr>
          <p:cNvPr id="6" name="Table 4">
            <a:extLst>
              <a:ext uri="{FF2B5EF4-FFF2-40B4-BE49-F238E27FC236}">
                <a16:creationId xmlns:a16="http://schemas.microsoft.com/office/drawing/2014/main" xmlns="" id="{A789F60D-A722-4C3E-B39F-803FDADEA7B3}"/>
              </a:ext>
            </a:extLst>
          </p:cNvPr>
          <p:cNvGraphicFramePr>
            <a:graphicFrameLocks noGrp="1"/>
          </p:cNvGraphicFramePr>
          <p:nvPr>
            <p:extLst>
              <p:ext uri="{D42A27DB-BD31-4B8C-83A1-F6EECF244321}">
                <p14:modId xmlns:p14="http://schemas.microsoft.com/office/powerpoint/2010/main" xmlns="" val="3799858470"/>
              </p:ext>
            </p:extLst>
          </p:nvPr>
        </p:nvGraphicFramePr>
        <p:xfrm>
          <a:off x="2335830" y="201804"/>
          <a:ext cx="2004426" cy="2884310"/>
        </p:xfrm>
        <a:graphic>
          <a:graphicData uri="http://schemas.openxmlformats.org/drawingml/2006/table">
            <a:tbl>
              <a:tblPr firstRow="1" bandRow="1">
                <a:tableStyleId>{7E9639D4-E3E2-4D34-9284-5A2195B3D0D7}</a:tableStyleId>
              </a:tblPr>
              <a:tblGrid>
                <a:gridCol w="2004426">
                  <a:extLst>
                    <a:ext uri="{9D8B030D-6E8A-4147-A177-3AD203B41FA5}">
                      <a16:colId xmlns:a16="http://schemas.microsoft.com/office/drawing/2014/main" xmlns="" val="929158185"/>
                    </a:ext>
                  </a:extLst>
                </a:gridCol>
              </a:tblGrid>
              <a:tr h="275669">
                <a:tc>
                  <a:txBody>
                    <a:bodyPr/>
                    <a:lstStyle/>
                    <a:p>
                      <a:r>
                        <a:rPr lang="en-AU" sz="1200" dirty="0">
                          <a:latin typeface="Arial" panose="020B0604020202020204" pitchFamily="34" charset="0"/>
                          <a:cs typeface="Arial" panose="020B0604020202020204" pitchFamily="34" charset="0"/>
                        </a:rPr>
                        <a:t>Bexley</a:t>
                      </a:r>
                    </a:p>
                  </a:txBody>
                  <a:tcPr>
                    <a:solidFill>
                      <a:srgbClr val="990033"/>
                    </a:solidFill>
                  </a:tcPr>
                </a:tc>
                <a:extLst>
                  <a:ext uri="{0D108BD9-81ED-4DB2-BD59-A6C34878D82A}">
                    <a16:rowId xmlns:a16="http://schemas.microsoft.com/office/drawing/2014/main" xmlns="" val="3378879771"/>
                  </a:ext>
                </a:extLst>
              </a:tr>
              <a:tr h="3726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1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Rajesh Sharma:1979</a:t>
                      </a:r>
                    </a:p>
                  </a:txBody>
                  <a:tcPr anchor="ctr"/>
                </a:tc>
                <a:extLst>
                  <a:ext uri="{0D108BD9-81ED-4DB2-BD59-A6C34878D82A}">
                    <a16:rowId xmlns:a16="http://schemas.microsoft.com/office/drawing/2014/main" xmlns="" val="4237774117"/>
                  </a:ext>
                </a:extLst>
              </a:tr>
              <a:tr h="3726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1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Andrew Tutt:1983*</a:t>
                      </a:r>
                    </a:p>
                  </a:txBody>
                  <a:tcPr anchor="ctr"/>
                </a:tc>
                <a:extLst>
                  <a:ext uri="{0D108BD9-81ED-4DB2-BD59-A6C34878D82A}">
                    <a16:rowId xmlns:a16="http://schemas.microsoft.com/office/drawing/2014/main" xmlns="" val="905875345"/>
                  </a:ext>
                </a:extLst>
              </a:tr>
              <a:tr h="372663">
                <a:tc>
                  <a:txBody>
                    <a:bodyPr/>
                    <a:lstStyle/>
                    <a:p>
                      <a:pPr algn="l"/>
                      <a:r>
                        <a:rPr kumimoji="0" lang="en-US" altLang="en-US" sz="11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Graham Kersey: 1985 -1988 </a:t>
                      </a:r>
                      <a:endParaRPr lang="en-AU" sz="1100"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xmlns="" val="2251816186"/>
                  </a:ext>
                </a:extLst>
              </a:tr>
              <a:tr h="3726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1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James Hockley:1994 - 1995</a:t>
                      </a:r>
                      <a:endParaRPr lang="en-AU" sz="1100"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xmlns="" val="2929475905"/>
                  </a:ext>
                </a:extLst>
              </a:tr>
              <a:tr h="3726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1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Adam Ball: 2006</a:t>
                      </a:r>
                      <a:endParaRPr lang="en-AU" sz="1100"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xmlns="" val="3332828047"/>
                  </a:ext>
                </a:extLst>
              </a:tr>
              <a:tr h="3726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1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Adam Riley: 2006 - 2007</a:t>
                      </a:r>
                      <a:endParaRPr lang="en-AU" sz="1100"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xmlns="" val="1044090599"/>
                  </a:ext>
                </a:extLst>
              </a:tr>
              <a:tr h="3726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1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Ollie Robinson: 2015</a:t>
                      </a:r>
                      <a:endParaRPr lang="en-AU" sz="1100"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xmlns="" val="3901769994"/>
                  </a:ext>
                </a:extLst>
              </a:tr>
            </a:tbl>
          </a:graphicData>
        </a:graphic>
      </p:graphicFrame>
      <p:graphicFrame>
        <p:nvGraphicFramePr>
          <p:cNvPr id="8" name="Table 4">
            <a:extLst>
              <a:ext uri="{FF2B5EF4-FFF2-40B4-BE49-F238E27FC236}">
                <a16:creationId xmlns:a16="http://schemas.microsoft.com/office/drawing/2014/main" xmlns="" id="{64603A72-5901-4464-B505-24BE0E21E3BE}"/>
              </a:ext>
            </a:extLst>
          </p:cNvPr>
          <p:cNvGraphicFramePr>
            <a:graphicFrameLocks noGrp="1"/>
          </p:cNvGraphicFramePr>
          <p:nvPr>
            <p:extLst>
              <p:ext uri="{D42A27DB-BD31-4B8C-83A1-F6EECF244321}">
                <p14:modId xmlns:p14="http://schemas.microsoft.com/office/powerpoint/2010/main" xmlns="" val="734089274"/>
              </p:ext>
            </p:extLst>
          </p:nvPr>
        </p:nvGraphicFramePr>
        <p:xfrm>
          <a:off x="5971467" y="219986"/>
          <a:ext cx="1955259" cy="2139356"/>
        </p:xfrm>
        <a:graphic>
          <a:graphicData uri="http://schemas.openxmlformats.org/drawingml/2006/table">
            <a:tbl>
              <a:tblPr firstRow="1" bandRow="1">
                <a:tableStyleId>{7E9639D4-E3E2-4D34-9284-5A2195B3D0D7}</a:tableStyleId>
              </a:tblPr>
              <a:tblGrid>
                <a:gridCol w="1955259">
                  <a:extLst>
                    <a:ext uri="{9D8B030D-6E8A-4147-A177-3AD203B41FA5}">
                      <a16:colId xmlns:a16="http://schemas.microsoft.com/office/drawing/2014/main" xmlns="" val="929158185"/>
                    </a:ext>
                  </a:extLst>
                </a:gridCol>
              </a:tblGrid>
              <a:tr h="285156">
                <a:tc>
                  <a:txBody>
                    <a:bodyPr/>
                    <a:lstStyle/>
                    <a:p>
                      <a:r>
                        <a:rPr lang="en-AU" sz="1200" dirty="0">
                          <a:latin typeface="Arial" panose="020B0604020202020204" pitchFamily="34" charset="0"/>
                          <a:cs typeface="Arial" panose="020B0604020202020204" pitchFamily="34" charset="0"/>
                        </a:rPr>
                        <a:t>Dartford</a:t>
                      </a:r>
                    </a:p>
                  </a:txBody>
                  <a:tcPr>
                    <a:solidFill>
                      <a:srgbClr val="990033"/>
                    </a:solidFill>
                  </a:tcPr>
                </a:tc>
                <a:extLst>
                  <a:ext uri="{0D108BD9-81ED-4DB2-BD59-A6C34878D82A}">
                    <a16:rowId xmlns:a16="http://schemas.microsoft.com/office/drawing/2014/main" xmlns="" val="3378879771"/>
                  </a:ext>
                </a:extLst>
              </a:tr>
              <a:tr h="370840">
                <a:tc>
                  <a:txBody>
                    <a:bodyPr/>
                    <a:lstStyle/>
                    <a:p>
                      <a:pPr algn="l"/>
                      <a:r>
                        <a:rPr lang="en-AU" sz="1100" dirty="0">
                          <a:solidFill>
                            <a:schemeClr val="tx1"/>
                          </a:solidFill>
                          <a:latin typeface="Arial" panose="020B0604020202020204" pitchFamily="34" charset="0"/>
                          <a:cs typeface="Arial" panose="020B0604020202020204" pitchFamily="34" charset="0"/>
                        </a:rPr>
                        <a:t>Trevor Ward:1982</a:t>
                      </a:r>
                    </a:p>
                  </a:txBody>
                  <a:tcPr anchor="ctr"/>
                </a:tc>
                <a:extLst>
                  <a:ext uri="{0D108BD9-81ED-4DB2-BD59-A6C34878D82A}">
                    <a16:rowId xmlns:a16="http://schemas.microsoft.com/office/drawing/2014/main" xmlns="" val="149229032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1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Eddie Stanford:1983 -1987</a:t>
                      </a:r>
                      <a:endParaRPr lang="en-AU" sz="1100"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xmlns="" val="90587534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1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Simon Willis:1987- 1991</a:t>
                      </a:r>
                      <a:endParaRPr lang="en-AU" sz="1100"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xmlns="" val="2251816186"/>
                  </a:ext>
                </a:extLst>
              </a:tr>
              <a:tr h="370840">
                <a:tc>
                  <a:txBody>
                    <a:bodyPr/>
                    <a:lstStyle/>
                    <a:p>
                      <a:pPr algn="l"/>
                      <a:r>
                        <a:rPr lang="en-US" altLang="en-US" sz="1100" dirty="0">
                          <a:latin typeface="Arial" panose="020B0604020202020204" pitchFamily="34" charset="0"/>
                          <a:cs typeface="Arial" panose="020B0604020202020204" pitchFamily="34" charset="0"/>
                        </a:rPr>
                        <a:t>Matthew Walker:1989**</a:t>
                      </a:r>
                    </a:p>
                  </a:txBody>
                  <a:tcPr anchor="ctr"/>
                </a:tc>
                <a:extLst>
                  <a:ext uri="{0D108BD9-81ED-4DB2-BD59-A6C34878D82A}">
                    <a16:rowId xmlns:a16="http://schemas.microsoft.com/office/drawing/2014/main" xmlns="" val="292947590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1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Richard Clinton:1995</a:t>
                      </a:r>
                      <a:endParaRPr lang="en-AU" sz="1100"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xmlns="" val="1044090599"/>
                  </a:ext>
                </a:extLst>
              </a:tr>
            </a:tbl>
          </a:graphicData>
        </a:graphic>
      </p:graphicFrame>
      <p:graphicFrame>
        <p:nvGraphicFramePr>
          <p:cNvPr id="12" name="Table 4">
            <a:extLst>
              <a:ext uri="{FF2B5EF4-FFF2-40B4-BE49-F238E27FC236}">
                <a16:creationId xmlns:a16="http://schemas.microsoft.com/office/drawing/2014/main" xmlns="" id="{02A09289-0E87-4767-BF6C-942888D56567}"/>
              </a:ext>
            </a:extLst>
          </p:cNvPr>
          <p:cNvGraphicFramePr>
            <a:graphicFrameLocks noGrp="1"/>
          </p:cNvGraphicFramePr>
          <p:nvPr>
            <p:extLst>
              <p:ext uri="{D42A27DB-BD31-4B8C-83A1-F6EECF244321}">
                <p14:modId xmlns:p14="http://schemas.microsoft.com/office/powerpoint/2010/main" xmlns="" val="3822890252"/>
              </p:ext>
            </p:extLst>
          </p:nvPr>
        </p:nvGraphicFramePr>
        <p:xfrm>
          <a:off x="4415358" y="211597"/>
          <a:ext cx="1459215" cy="655111"/>
        </p:xfrm>
        <a:graphic>
          <a:graphicData uri="http://schemas.openxmlformats.org/drawingml/2006/table">
            <a:tbl>
              <a:tblPr firstRow="1" bandRow="1">
                <a:tableStyleId>{7E9639D4-E3E2-4D34-9284-5A2195B3D0D7}</a:tableStyleId>
              </a:tblPr>
              <a:tblGrid>
                <a:gridCol w="1459215">
                  <a:extLst>
                    <a:ext uri="{9D8B030D-6E8A-4147-A177-3AD203B41FA5}">
                      <a16:colId xmlns:a16="http://schemas.microsoft.com/office/drawing/2014/main" xmlns="" val="929158185"/>
                    </a:ext>
                  </a:extLst>
                </a:gridCol>
              </a:tblGrid>
              <a:tr h="284271">
                <a:tc>
                  <a:txBody>
                    <a:bodyPr/>
                    <a:lstStyle/>
                    <a:p>
                      <a:r>
                        <a:rPr lang="en-AU" sz="1200" dirty="0">
                          <a:latin typeface="Arial" panose="020B0604020202020204" pitchFamily="34" charset="0"/>
                          <a:cs typeface="Arial" panose="020B0604020202020204" pitchFamily="34" charset="0"/>
                        </a:rPr>
                        <a:t>Border League</a:t>
                      </a:r>
                    </a:p>
                  </a:txBody>
                  <a:tcPr>
                    <a:solidFill>
                      <a:srgbClr val="990033"/>
                    </a:solidFill>
                  </a:tcPr>
                </a:tc>
                <a:extLst>
                  <a:ext uri="{0D108BD9-81ED-4DB2-BD59-A6C34878D82A}">
                    <a16:rowId xmlns:a16="http://schemas.microsoft.com/office/drawing/2014/main" xmlns="" val="3378879771"/>
                  </a:ext>
                </a:extLst>
              </a:tr>
              <a:tr h="370840">
                <a:tc>
                  <a:txBody>
                    <a:bodyPr/>
                    <a:lstStyle/>
                    <a:p>
                      <a:pPr algn="l"/>
                      <a:r>
                        <a:rPr lang="en-AU" sz="1100" dirty="0">
                          <a:solidFill>
                            <a:schemeClr val="tx1"/>
                          </a:solidFill>
                          <a:latin typeface="Arial" panose="020B0604020202020204" pitchFamily="34" charset="0"/>
                          <a:cs typeface="Arial" panose="020B0604020202020204" pitchFamily="34" charset="0"/>
                        </a:rPr>
                        <a:t>Nick Wilton: 1995</a:t>
                      </a:r>
                    </a:p>
                  </a:txBody>
                  <a:tcPr anchor="ctr"/>
                </a:tc>
                <a:extLst>
                  <a:ext uri="{0D108BD9-81ED-4DB2-BD59-A6C34878D82A}">
                    <a16:rowId xmlns:a16="http://schemas.microsoft.com/office/drawing/2014/main" xmlns="" val="1492290322"/>
                  </a:ext>
                </a:extLst>
              </a:tr>
            </a:tbl>
          </a:graphicData>
        </a:graphic>
      </p:graphicFrame>
      <p:graphicFrame>
        <p:nvGraphicFramePr>
          <p:cNvPr id="13" name="Table 12">
            <a:extLst>
              <a:ext uri="{FF2B5EF4-FFF2-40B4-BE49-F238E27FC236}">
                <a16:creationId xmlns:a16="http://schemas.microsoft.com/office/drawing/2014/main" xmlns="" id="{778031BA-2808-4C0B-BD9A-F578334D989A}"/>
              </a:ext>
            </a:extLst>
          </p:cNvPr>
          <p:cNvGraphicFramePr>
            <a:graphicFrameLocks noGrp="1"/>
          </p:cNvGraphicFramePr>
          <p:nvPr>
            <p:extLst>
              <p:ext uri="{D42A27DB-BD31-4B8C-83A1-F6EECF244321}">
                <p14:modId xmlns:p14="http://schemas.microsoft.com/office/powerpoint/2010/main" xmlns="" val="3294411007"/>
              </p:ext>
            </p:extLst>
          </p:nvPr>
        </p:nvGraphicFramePr>
        <p:xfrm>
          <a:off x="8120513" y="219518"/>
          <a:ext cx="1713795" cy="1808589"/>
        </p:xfrm>
        <a:graphic>
          <a:graphicData uri="http://schemas.openxmlformats.org/drawingml/2006/table">
            <a:tbl>
              <a:tblPr firstRow="1" bandRow="1">
                <a:tableStyleId>{7E9639D4-E3E2-4D34-9284-5A2195B3D0D7}</a:tableStyleId>
              </a:tblPr>
              <a:tblGrid>
                <a:gridCol w="1713795">
                  <a:extLst>
                    <a:ext uri="{9D8B030D-6E8A-4147-A177-3AD203B41FA5}">
                      <a16:colId xmlns:a16="http://schemas.microsoft.com/office/drawing/2014/main" xmlns="" val="1549728517"/>
                    </a:ext>
                  </a:extLst>
                </a:gridCol>
              </a:tblGrid>
              <a:tr h="252393">
                <a:tc>
                  <a:txBody>
                    <a:bodyPr/>
                    <a:lstStyle/>
                    <a:p>
                      <a:r>
                        <a:rPr lang="en-AU" sz="1200" dirty="0">
                          <a:latin typeface="Arial" panose="020B0604020202020204" pitchFamily="34" charset="0"/>
                          <a:cs typeface="Arial" panose="020B0604020202020204" pitchFamily="34" charset="0"/>
                        </a:rPr>
                        <a:t>Sevenoaks Vine</a:t>
                      </a:r>
                    </a:p>
                  </a:txBody>
                  <a:tcPr>
                    <a:solidFill>
                      <a:srgbClr val="990033"/>
                    </a:solidFill>
                  </a:tcPr>
                </a:tc>
                <a:extLst>
                  <a:ext uri="{0D108BD9-81ED-4DB2-BD59-A6C34878D82A}">
                    <a16:rowId xmlns:a16="http://schemas.microsoft.com/office/drawing/2014/main" xmlns="" val="2290167657"/>
                  </a:ext>
                </a:extLst>
              </a:tr>
              <a:tr h="4045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1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David Fulton:1985 -1988</a:t>
                      </a:r>
                      <a:endParaRPr lang="en-AU" sz="1100"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xmlns="" val="418675760"/>
                  </a:ext>
                </a:extLst>
              </a:tr>
              <a:tr h="3795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1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Will House:1990,1991 &amp;1993</a:t>
                      </a:r>
                      <a:endParaRPr lang="en-AU" sz="1100"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xmlns="" val="3517803379"/>
                  </a:ext>
                </a:extLst>
              </a:tr>
              <a:tr h="3515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1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Ed Smith:1992 -1994</a:t>
                      </a:r>
                      <a:endParaRPr lang="en-AU" sz="1100"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xmlns="" val="4080172118"/>
                  </a:ext>
                </a:extLst>
              </a:tr>
              <a:tr h="3515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100" dirty="0">
                          <a:solidFill>
                            <a:schemeClr val="tx1"/>
                          </a:solidFill>
                          <a:latin typeface="Arial" panose="020B0604020202020204" pitchFamily="34" charset="0"/>
                          <a:cs typeface="Arial" panose="020B0604020202020204" pitchFamily="34" charset="0"/>
                        </a:rPr>
                        <a:t>Zak Crawley:2015</a:t>
                      </a:r>
                    </a:p>
                  </a:txBody>
                  <a:tcPr anchor="ctr"/>
                </a:tc>
                <a:extLst>
                  <a:ext uri="{0D108BD9-81ED-4DB2-BD59-A6C34878D82A}">
                    <a16:rowId xmlns:a16="http://schemas.microsoft.com/office/drawing/2014/main" xmlns="" val="1414005019"/>
                  </a:ext>
                </a:extLst>
              </a:tr>
            </a:tbl>
          </a:graphicData>
        </a:graphic>
      </p:graphicFrame>
      <p:graphicFrame>
        <p:nvGraphicFramePr>
          <p:cNvPr id="15" name="Table 14">
            <a:extLst>
              <a:ext uri="{FF2B5EF4-FFF2-40B4-BE49-F238E27FC236}">
                <a16:creationId xmlns:a16="http://schemas.microsoft.com/office/drawing/2014/main" xmlns="" id="{91B25207-6A71-4A77-94E0-B69BAEA7AF52}"/>
              </a:ext>
            </a:extLst>
          </p:cNvPr>
          <p:cNvGraphicFramePr>
            <a:graphicFrameLocks noGrp="1"/>
          </p:cNvGraphicFramePr>
          <p:nvPr>
            <p:extLst>
              <p:ext uri="{D42A27DB-BD31-4B8C-83A1-F6EECF244321}">
                <p14:modId xmlns:p14="http://schemas.microsoft.com/office/powerpoint/2010/main" xmlns="" val="3388740040"/>
              </p:ext>
            </p:extLst>
          </p:nvPr>
        </p:nvGraphicFramePr>
        <p:xfrm>
          <a:off x="10005719" y="219518"/>
          <a:ext cx="2096754" cy="1409925"/>
        </p:xfrm>
        <a:graphic>
          <a:graphicData uri="http://schemas.openxmlformats.org/drawingml/2006/table">
            <a:tbl>
              <a:tblPr firstRow="1" bandRow="1">
                <a:tableStyleId>{7E9639D4-E3E2-4D34-9284-5A2195B3D0D7}</a:tableStyleId>
              </a:tblPr>
              <a:tblGrid>
                <a:gridCol w="2096754">
                  <a:extLst>
                    <a:ext uri="{9D8B030D-6E8A-4147-A177-3AD203B41FA5}">
                      <a16:colId xmlns:a16="http://schemas.microsoft.com/office/drawing/2014/main" xmlns="" val="1549728517"/>
                    </a:ext>
                  </a:extLst>
                </a:gridCol>
              </a:tblGrid>
              <a:tr h="252393">
                <a:tc>
                  <a:txBody>
                    <a:bodyPr/>
                    <a:lstStyle/>
                    <a:p>
                      <a:r>
                        <a:rPr lang="en-AU" sz="1200" dirty="0">
                          <a:latin typeface="Arial" panose="020B0604020202020204" pitchFamily="34" charset="0"/>
                          <a:cs typeface="Arial" panose="020B0604020202020204" pitchFamily="34" charset="0"/>
                        </a:rPr>
                        <a:t>Tunbridge Wells</a:t>
                      </a:r>
                    </a:p>
                  </a:txBody>
                  <a:tcPr>
                    <a:solidFill>
                      <a:srgbClr val="990033"/>
                    </a:solidFill>
                  </a:tcPr>
                </a:tc>
                <a:extLst>
                  <a:ext uri="{0D108BD9-81ED-4DB2-BD59-A6C34878D82A}">
                    <a16:rowId xmlns:a16="http://schemas.microsoft.com/office/drawing/2014/main" xmlns="" val="2290167657"/>
                  </a:ext>
                </a:extLst>
              </a:tr>
              <a:tr h="4045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1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Jonathan Longley:1983 -1985</a:t>
                      </a:r>
                      <a:endParaRPr lang="en-AU" sz="1100"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xmlns="" val="418675760"/>
                  </a:ext>
                </a:extLst>
              </a:tr>
              <a:tr h="3795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1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Julian Thompson:1983 -1985</a:t>
                      </a:r>
                      <a:endParaRPr lang="en-AU" sz="1100"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xmlns="" val="3517803379"/>
                  </a:ext>
                </a:extLst>
              </a:tr>
              <a:tr h="3515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1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Marcus O’Riordan:2015</a:t>
                      </a:r>
                      <a:endParaRPr lang="en-AU" sz="1100"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xmlns="" val="4080172118"/>
                  </a:ext>
                </a:extLst>
              </a:tr>
            </a:tbl>
          </a:graphicData>
        </a:graphic>
      </p:graphicFrame>
      <p:graphicFrame>
        <p:nvGraphicFramePr>
          <p:cNvPr id="3" name="Table 9">
            <a:extLst>
              <a:ext uri="{FF2B5EF4-FFF2-40B4-BE49-F238E27FC236}">
                <a16:creationId xmlns:a16="http://schemas.microsoft.com/office/drawing/2014/main" xmlns="" id="{2659FD0E-8931-4F8B-997E-E338D66DC59D}"/>
              </a:ext>
            </a:extLst>
          </p:cNvPr>
          <p:cNvGraphicFramePr>
            <a:graphicFrameLocks noGrp="1"/>
          </p:cNvGraphicFramePr>
          <p:nvPr>
            <p:extLst>
              <p:ext uri="{D42A27DB-BD31-4B8C-83A1-F6EECF244321}">
                <p14:modId xmlns:p14="http://schemas.microsoft.com/office/powerpoint/2010/main" xmlns="" val="1491745625"/>
              </p:ext>
            </p:extLst>
          </p:nvPr>
        </p:nvGraphicFramePr>
        <p:xfrm>
          <a:off x="8866297" y="4926762"/>
          <a:ext cx="2769233" cy="1752600"/>
        </p:xfrm>
        <a:graphic>
          <a:graphicData uri="http://schemas.openxmlformats.org/drawingml/2006/table">
            <a:tbl>
              <a:tblPr firstRow="1" bandRow="1">
                <a:tableStyleId>{5C22544A-7EE6-4342-B048-85BDC9FD1C3A}</a:tableStyleId>
              </a:tblPr>
              <a:tblGrid>
                <a:gridCol w="378371">
                  <a:extLst>
                    <a:ext uri="{9D8B030D-6E8A-4147-A177-3AD203B41FA5}">
                      <a16:colId xmlns:a16="http://schemas.microsoft.com/office/drawing/2014/main" xmlns="" val="2328962960"/>
                    </a:ext>
                  </a:extLst>
                </a:gridCol>
                <a:gridCol w="2390862">
                  <a:extLst>
                    <a:ext uri="{9D8B030D-6E8A-4147-A177-3AD203B41FA5}">
                      <a16:colId xmlns:a16="http://schemas.microsoft.com/office/drawing/2014/main" xmlns="" val="1831108470"/>
                    </a:ext>
                  </a:extLst>
                </a:gridCol>
              </a:tblGrid>
              <a:tr h="370840">
                <a:tc>
                  <a:txBody>
                    <a:bodyPr/>
                    <a:lstStyle/>
                    <a:p>
                      <a:endParaRPr lang="en-AU" sz="1200" dirty="0">
                        <a:latin typeface="Arial" panose="020B0604020202020204" pitchFamily="34" charset="0"/>
                        <a:cs typeface="Arial" panose="020B0604020202020204" pitchFamily="34" charset="0"/>
                      </a:endParaRPr>
                    </a:p>
                  </a:txBody>
                  <a:tcPr>
                    <a:solidFill>
                      <a:srgbClr val="990033"/>
                    </a:solidFill>
                  </a:tcPr>
                </a:tc>
                <a:tc>
                  <a:txBody>
                    <a:bodyPr/>
                    <a:lstStyle/>
                    <a:p>
                      <a:r>
                        <a:rPr lang="en-AU" sz="1200" dirty="0">
                          <a:latin typeface="Arial" panose="020B0604020202020204" pitchFamily="34" charset="0"/>
                          <a:cs typeface="Arial" panose="020B0604020202020204" pitchFamily="34" charset="0"/>
                        </a:rPr>
                        <a:t>Notes</a:t>
                      </a:r>
                    </a:p>
                  </a:txBody>
                  <a:tcPr>
                    <a:solidFill>
                      <a:srgbClr val="990033"/>
                    </a:solidFill>
                  </a:tcPr>
                </a:tc>
                <a:extLst>
                  <a:ext uri="{0D108BD9-81ED-4DB2-BD59-A6C34878D82A}">
                    <a16:rowId xmlns:a16="http://schemas.microsoft.com/office/drawing/2014/main" xmlns="" val="3886277121"/>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a:t>
                      </a: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A guest player from  RACS.</a:t>
                      </a:r>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extLst>
                  <a:ext uri="{0D108BD9-81ED-4DB2-BD59-A6C34878D82A}">
                    <a16:rowId xmlns:a16="http://schemas.microsoft.com/office/drawing/2014/main" xmlns="" val="837461489"/>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a:t>
                      </a:r>
                    </a:p>
                  </a:txBody>
                  <a:tcPr>
                    <a:solidFill>
                      <a:srgbClr val="66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Arial" panose="020B0604020202020204" pitchFamily="34" charset="0"/>
                          <a:cs typeface="Arial" panose="020B0604020202020204" pitchFamily="34" charset="0"/>
                        </a:rPr>
                        <a:t>A guest player from Gravesend.</a:t>
                      </a:r>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extLst>
                  <a:ext uri="{0D108BD9-81ED-4DB2-BD59-A6C34878D82A}">
                    <a16:rowId xmlns:a16="http://schemas.microsoft.com/office/drawing/2014/main" xmlns="" val="242902819"/>
                  </a:ext>
                </a:extLst>
              </a:tr>
              <a:tr h="370840">
                <a:tc>
                  <a:txBody>
                    <a:bodyPr/>
                    <a:lstStyle/>
                    <a:p>
                      <a:r>
                        <a:rPr lang="en-AU" sz="1200" dirty="0">
                          <a:solidFill>
                            <a:schemeClr val="bg1"/>
                          </a:solidFill>
                          <a:latin typeface="Arial" panose="020B0604020202020204" pitchFamily="34" charset="0"/>
                          <a:cs typeface="Arial" panose="020B0604020202020204" pitchFamily="34" charset="0"/>
                        </a:rPr>
                        <a:t>***</a:t>
                      </a:r>
                    </a:p>
                  </a:txBody>
                  <a:tcPr>
                    <a:solidFill>
                      <a:srgbClr val="6699FF"/>
                    </a:solidFill>
                  </a:tcPr>
                </a:tc>
                <a:tc>
                  <a:txBody>
                    <a:bodyPr/>
                    <a:lstStyle/>
                    <a:p>
                      <a:r>
                        <a:rPr kumimoji="0" lang="en-US" altLang="en-US" sz="12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A guest player from Hayes but shouldn't have played according to the Festival rules at the time.</a:t>
                      </a:r>
                      <a:endParaRPr lang="en-AU" sz="1200" dirty="0">
                        <a:solidFill>
                          <a:schemeClr val="bg1"/>
                        </a:solidFill>
                        <a:latin typeface="Arial" panose="020B0604020202020204" pitchFamily="34" charset="0"/>
                        <a:cs typeface="Arial" panose="020B0604020202020204" pitchFamily="34" charset="0"/>
                      </a:endParaRPr>
                    </a:p>
                  </a:txBody>
                  <a:tcPr>
                    <a:solidFill>
                      <a:srgbClr val="6699FF"/>
                    </a:solidFill>
                  </a:tcPr>
                </a:tc>
                <a:extLst>
                  <a:ext uri="{0D108BD9-81ED-4DB2-BD59-A6C34878D82A}">
                    <a16:rowId xmlns:a16="http://schemas.microsoft.com/office/drawing/2014/main" xmlns="" val="1359857926"/>
                  </a:ext>
                </a:extLst>
              </a:tr>
            </a:tbl>
          </a:graphicData>
        </a:graphic>
      </p:graphicFrame>
      <p:graphicFrame>
        <p:nvGraphicFramePr>
          <p:cNvPr id="4" name="Table 3">
            <a:extLst>
              <a:ext uri="{FF2B5EF4-FFF2-40B4-BE49-F238E27FC236}">
                <a16:creationId xmlns:a16="http://schemas.microsoft.com/office/drawing/2014/main" xmlns="" id="{546E85B4-9793-47A8-AFD4-236BADE5F80B}"/>
              </a:ext>
            </a:extLst>
          </p:cNvPr>
          <p:cNvGraphicFramePr>
            <a:graphicFrameLocks noGrp="1"/>
          </p:cNvGraphicFramePr>
          <p:nvPr>
            <p:extLst>
              <p:ext uri="{D42A27DB-BD31-4B8C-83A1-F6EECF244321}">
                <p14:modId xmlns:p14="http://schemas.microsoft.com/office/powerpoint/2010/main" xmlns="" val="460050451"/>
              </p:ext>
            </p:extLst>
          </p:nvPr>
        </p:nvGraphicFramePr>
        <p:xfrm>
          <a:off x="119539" y="211597"/>
          <a:ext cx="2096754" cy="1409925"/>
        </p:xfrm>
        <a:graphic>
          <a:graphicData uri="http://schemas.openxmlformats.org/drawingml/2006/table">
            <a:tbl>
              <a:tblPr firstRow="1" bandRow="1">
                <a:tableStyleId>{7E9639D4-E3E2-4D34-9284-5A2195B3D0D7}</a:tableStyleId>
              </a:tblPr>
              <a:tblGrid>
                <a:gridCol w="2096754">
                  <a:extLst>
                    <a:ext uri="{9D8B030D-6E8A-4147-A177-3AD203B41FA5}">
                      <a16:colId xmlns:a16="http://schemas.microsoft.com/office/drawing/2014/main" xmlns="" val="1549728517"/>
                    </a:ext>
                  </a:extLst>
                </a:gridCol>
              </a:tblGrid>
              <a:tr h="252393">
                <a:tc>
                  <a:txBody>
                    <a:bodyPr/>
                    <a:lstStyle/>
                    <a:p>
                      <a:r>
                        <a:rPr lang="en-AU" sz="1200" dirty="0">
                          <a:latin typeface="Arial" panose="020B0604020202020204" pitchFamily="34" charset="0"/>
                          <a:cs typeface="Arial" panose="020B0604020202020204" pitchFamily="34" charset="0"/>
                        </a:rPr>
                        <a:t>Beckenham</a:t>
                      </a:r>
                    </a:p>
                  </a:txBody>
                  <a:tcPr>
                    <a:solidFill>
                      <a:srgbClr val="990033"/>
                    </a:solidFill>
                  </a:tcPr>
                </a:tc>
                <a:extLst>
                  <a:ext uri="{0D108BD9-81ED-4DB2-BD59-A6C34878D82A}">
                    <a16:rowId xmlns:a16="http://schemas.microsoft.com/office/drawing/2014/main" xmlns="" val="2290167657"/>
                  </a:ext>
                </a:extLst>
              </a:tr>
              <a:tr h="4045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1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Matthew Brimson:1986 -1988</a:t>
                      </a:r>
                      <a:endParaRPr lang="en-AU" sz="1100"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xmlns="" val="418675760"/>
                  </a:ext>
                </a:extLst>
              </a:tr>
              <a:tr h="3795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1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Robert Key:1993 -1995</a:t>
                      </a:r>
                      <a:endParaRPr lang="en-AU" sz="1100"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xmlns="" val="3517803379"/>
                  </a:ext>
                </a:extLst>
              </a:tr>
              <a:tr h="351514">
                <a:tc>
                  <a:txBody>
                    <a:bodyPr/>
                    <a:lstStyle/>
                    <a:p>
                      <a:pPr algn="l"/>
                      <a:r>
                        <a:rPr kumimoji="0" lang="en-US" altLang="en-US" sz="11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Ben Phillips:1991***</a:t>
                      </a:r>
                      <a:endParaRPr lang="en-AU" sz="1100"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xmlns="" val="4080172118"/>
                  </a:ext>
                </a:extLst>
              </a:tr>
            </a:tbl>
          </a:graphicData>
        </a:graphic>
      </p:graphicFrame>
    </p:spTree>
    <p:extLst>
      <p:ext uri="{BB962C8B-B14F-4D97-AF65-F5344CB8AC3E}">
        <p14:creationId xmlns:p14="http://schemas.microsoft.com/office/powerpoint/2010/main" xmlns="" val="2936669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839</TotalTime>
  <Words>1330</Words>
  <Application>Microsoft Office PowerPoint</Application>
  <PresentationFormat>Custom</PresentationFormat>
  <Paragraphs>481</Paragraphs>
  <Slides>10</Slides>
  <Notes>0</Notes>
  <HiddenSlides>0</HiddenSlides>
  <MMClips>0</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Office Theme</vt:lpstr>
      <vt:lpstr>Slide 1</vt:lpstr>
      <vt:lpstr>Slide 2</vt:lpstr>
      <vt:lpstr>Slide 3</vt:lpstr>
      <vt:lpstr>Slide 4</vt:lpstr>
      <vt:lpstr>Slide 5</vt:lpstr>
      <vt:lpstr>Slide 6</vt:lpstr>
      <vt:lpstr>Slide 7</vt:lpstr>
      <vt:lpstr>Slide 8</vt:lpstr>
      <vt:lpstr>Slide 9</vt:lpstr>
      <vt:lpstr>Slide 10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Rebecca Ladbrook</dc:creator>
  <cp:lastModifiedBy>Nancy</cp:lastModifiedBy>
  <cp:revision>139</cp:revision>
  <dcterms:created xsi:type="dcterms:W3CDTF">2020-06-29T11:37:02Z</dcterms:created>
  <dcterms:modified xsi:type="dcterms:W3CDTF">2021-06-30T08:13:00Z</dcterms:modified>
</cp:coreProperties>
</file>